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1" r:id="rId1"/>
  </p:sldMasterIdLst>
  <p:notesMasterIdLst>
    <p:notesMasterId r:id="rId47"/>
  </p:notesMasterIdLst>
  <p:sldIdLst>
    <p:sldId id="268" r:id="rId2"/>
    <p:sldId id="294" r:id="rId3"/>
    <p:sldId id="328" r:id="rId4"/>
    <p:sldId id="329" r:id="rId5"/>
    <p:sldId id="359" r:id="rId6"/>
    <p:sldId id="372" r:id="rId7"/>
    <p:sldId id="360" r:id="rId8"/>
    <p:sldId id="293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361" r:id="rId17"/>
    <p:sldId id="295" r:id="rId18"/>
    <p:sldId id="297" r:id="rId19"/>
    <p:sldId id="298" r:id="rId20"/>
    <p:sldId id="306" r:id="rId21"/>
    <p:sldId id="309" r:id="rId22"/>
    <p:sldId id="310" r:id="rId23"/>
    <p:sldId id="311" r:id="rId24"/>
    <p:sldId id="312" r:id="rId25"/>
    <p:sldId id="374" r:id="rId26"/>
    <p:sldId id="375" r:id="rId27"/>
    <p:sldId id="377" r:id="rId28"/>
    <p:sldId id="378" r:id="rId29"/>
    <p:sldId id="379" r:id="rId30"/>
    <p:sldId id="321" r:id="rId31"/>
    <p:sldId id="322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9" r:id="rId41"/>
    <p:sldId id="390" r:id="rId42"/>
    <p:sldId id="317" r:id="rId43"/>
    <p:sldId id="316" r:id="rId44"/>
    <p:sldId id="318" r:id="rId45"/>
    <p:sldId id="319" r:id="rId4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4">
          <p15:clr>
            <a:srgbClr val="A4A3A4"/>
          </p15:clr>
        </p15:guide>
        <p15:guide id="2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2B2B2"/>
    <a:srgbClr val="E8E8E8"/>
    <a:srgbClr val="D2D2D2"/>
    <a:srgbClr val="969696"/>
    <a:srgbClr val="C0C0C0"/>
    <a:srgbClr val="080800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>
      <p:cViewPr varScale="1">
        <p:scale>
          <a:sx n="86" d="100"/>
          <a:sy n="86" d="100"/>
        </p:scale>
        <p:origin x="1382" y="62"/>
      </p:cViewPr>
      <p:guideLst>
        <p:guide orient="horz" pos="2214"/>
        <p:guide pos="2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A56C315-6302-43BC-A88B-0961D9166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6BA6F78-1DCB-4604-9AAC-8A190067E6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8575B819-6E54-4F79-A237-F4E53CA84D34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482B54D6-EA90-4C46-956B-CB7B4688527E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76BA651-290A-473E-8A97-052B913210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2AB15C4F-3878-4A29-B087-3A54A9C44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61D6DADA-A7F9-41AC-9381-196D7D6E83F3}" type="slidenum">
              <a:rPr lang="en-US" altLang="x-none"/>
              <a:pPr>
                <a:defRPr/>
              </a:pPr>
              <a:t>‹#›</a:t>
            </a:fld>
            <a:endParaRPr lang="en-US" altLang="x-none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730EAF88-E3A3-4985-9840-E19E081E9B8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03A80C7D-13FD-4081-9DA5-2C5C27A067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847C1898-80C7-46F3-B2BF-A5E8D50FB38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3555" name="文本占位符 2">
            <a:extLst>
              <a:ext uri="{FF2B5EF4-FFF2-40B4-BE49-F238E27FC236}">
                <a16:creationId xmlns:a16="http://schemas.microsoft.com/office/drawing/2014/main" id="{34B33AE5-4FAD-428C-8E2B-B4FB75ABDC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55B2F979-83A4-4FC7-9ECE-C73C8A9AA15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5603" name="文本占位符 2">
            <a:extLst>
              <a:ext uri="{FF2B5EF4-FFF2-40B4-BE49-F238E27FC236}">
                <a16:creationId xmlns:a16="http://schemas.microsoft.com/office/drawing/2014/main" id="{CA496965-DDC5-4DC8-B3FF-F7E991318D2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CA20EA92-251D-4DE7-B449-0666E4B388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7651" name="文本占位符 2">
            <a:extLst>
              <a:ext uri="{FF2B5EF4-FFF2-40B4-BE49-F238E27FC236}">
                <a16:creationId xmlns:a16="http://schemas.microsoft.com/office/drawing/2014/main" id="{EB213714-2633-4BE7-AC6F-6759D21B24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EB577FC5-87F2-4136-A71B-E3B7FC22AC4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9699" name="文本占位符 2">
            <a:extLst>
              <a:ext uri="{FF2B5EF4-FFF2-40B4-BE49-F238E27FC236}">
                <a16:creationId xmlns:a16="http://schemas.microsoft.com/office/drawing/2014/main" id="{8E51523C-7F89-4952-90D5-5B37B90F67A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A1F8FD4F-E437-4E1A-8F85-3B7B48C685E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1747" name="文本占位符 2">
            <a:extLst>
              <a:ext uri="{FF2B5EF4-FFF2-40B4-BE49-F238E27FC236}">
                <a16:creationId xmlns:a16="http://schemas.microsoft.com/office/drawing/2014/main" id="{19DDAE4F-2DEE-4E4B-B19A-86416698ED5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41BF4CA3-1170-4ABE-B23E-F8DC5ECBFD7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4339FFA8-1D8C-44A4-9DDF-E1C902B8645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D68D8D0B-18C8-4C01-941B-660E470FF0D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5843" name="文本占位符 2">
            <a:extLst>
              <a:ext uri="{FF2B5EF4-FFF2-40B4-BE49-F238E27FC236}">
                <a16:creationId xmlns:a16="http://schemas.microsoft.com/office/drawing/2014/main" id="{A9929A94-2E9C-4DA0-8842-65670ABE8C3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1F6CFE7A-F4B0-45F4-A155-A26A310B9FD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7891" name="文本占位符 2">
            <a:extLst>
              <a:ext uri="{FF2B5EF4-FFF2-40B4-BE49-F238E27FC236}">
                <a16:creationId xmlns:a16="http://schemas.microsoft.com/office/drawing/2014/main" id="{F71C9F18-DC41-427E-B329-9E02760052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FE1E2710-92F9-4A16-871C-811D77E4196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9939" name="文本占位符 2">
            <a:extLst>
              <a:ext uri="{FF2B5EF4-FFF2-40B4-BE49-F238E27FC236}">
                <a16:creationId xmlns:a16="http://schemas.microsoft.com/office/drawing/2014/main" id="{00F7F050-FE80-4868-BB01-3C2B32D7D0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3AE26481-91AE-4304-BFFD-064D2153E20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1987" name="文本占位符 2">
            <a:extLst>
              <a:ext uri="{FF2B5EF4-FFF2-40B4-BE49-F238E27FC236}">
                <a16:creationId xmlns:a16="http://schemas.microsoft.com/office/drawing/2014/main" id="{E2559497-A39D-4C06-9BB9-4BD9BE2708B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B0C19454-2207-4DFB-8280-E77D9D9CDBF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147" name="文本占位符 2">
            <a:extLst>
              <a:ext uri="{FF2B5EF4-FFF2-40B4-BE49-F238E27FC236}">
                <a16:creationId xmlns:a16="http://schemas.microsoft.com/office/drawing/2014/main" id="{8E46638F-3DF9-40DF-AB41-E120B28BDC3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C0F373C4-69DE-4DB0-8C2F-EC5CA9159B0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6083" name="文本占位符 2">
            <a:extLst>
              <a:ext uri="{FF2B5EF4-FFF2-40B4-BE49-F238E27FC236}">
                <a16:creationId xmlns:a16="http://schemas.microsoft.com/office/drawing/2014/main" id="{A121C08F-C208-4FAB-8DD8-00691F60A07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>
            <a:extLst>
              <a:ext uri="{FF2B5EF4-FFF2-40B4-BE49-F238E27FC236}">
                <a16:creationId xmlns:a16="http://schemas.microsoft.com/office/drawing/2014/main" id="{2AB6A0E6-93A1-45BE-A48A-F9B0B85C926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8131" name="文本占位符 2">
            <a:extLst>
              <a:ext uri="{FF2B5EF4-FFF2-40B4-BE49-F238E27FC236}">
                <a16:creationId xmlns:a16="http://schemas.microsoft.com/office/drawing/2014/main" id="{4178C182-EF56-436B-8AA0-5C61B2CBF79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>
            <a:extLst>
              <a:ext uri="{FF2B5EF4-FFF2-40B4-BE49-F238E27FC236}">
                <a16:creationId xmlns:a16="http://schemas.microsoft.com/office/drawing/2014/main" id="{1B09E9D5-9E89-49C8-95A4-C8E736CD78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0179" name="文本占位符 2">
            <a:extLst>
              <a:ext uri="{FF2B5EF4-FFF2-40B4-BE49-F238E27FC236}">
                <a16:creationId xmlns:a16="http://schemas.microsoft.com/office/drawing/2014/main" id="{7365227E-D976-4F2F-97F3-2898646E366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6B32BDCC-6ADB-4123-A136-3FD3E7B60F2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E0AFB0E4-D986-4C15-80CA-66B3DB7D26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6B32BDCC-6ADB-4123-A136-3FD3E7B60F2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E0AFB0E4-D986-4C15-80CA-66B3DB7D26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084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6B32BDCC-6ADB-4123-A136-3FD3E7B60F2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E0AFB0E4-D986-4C15-80CA-66B3DB7D26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716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6B32BDCC-6ADB-4123-A136-3FD3E7B60F2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E0AFB0E4-D986-4C15-80CA-66B3DB7D26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665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6B32BDCC-6ADB-4123-A136-3FD3E7B60F2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E0AFB0E4-D986-4C15-80CA-66B3DB7D26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297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6B32BDCC-6ADB-4123-A136-3FD3E7B60F2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E0AFB0E4-D986-4C15-80CA-66B3DB7D26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73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>
            <a:extLst>
              <a:ext uri="{FF2B5EF4-FFF2-40B4-BE49-F238E27FC236}">
                <a16:creationId xmlns:a16="http://schemas.microsoft.com/office/drawing/2014/main" id="{363AC2C6-9BD1-47F2-8D49-D6DA0A4400F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2467" name="文本占位符 2">
            <a:extLst>
              <a:ext uri="{FF2B5EF4-FFF2-40B4-BE49-F238E27FC236}">
                <a16:creationId xmlns:a16="http://schemas.microsoft.com/office/drawing/2014/main" id="{45EC9C6A-D38C-4F66-B215-C0E8AFF4ED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>
            <a:extLst>
              <a:ext uri="{FF2B5EF4-FFF2-40B4-BE49-F238E27FC236}">
                <a16:creationId xmlns:a16="http://schemas.microsoft.com/office/drawing/2014/main" id="{BDF576E6-E849-435F-ACB8-853A6407B25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5" name="文本占位符 2">
            <a:extLst>
              <a:ext uri="{FF2B5EF4-FFF2-40B4-BE49-F238E27FC236}">
                <a16:creationId xmlns:a16="http://schemas.microsoft.com/office/drawing/2014/main" id="{FF96C19B-9F01-43B3-A93C-55EF1F4025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6386C8C-CAF9-430F-ACFD-64387F5D0BA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4515" name="文本占位符 2">
            <a:extLst>
              <a:ext uri="{FF2B5EF4-FFF2-40B4-BE49-F238E27FC236}">
                <a16:creationId xmlns:a16="http://schemas.microsoft.com/office/drawing/2014/main" id="{7B9F7FFD-5CD7-4709-AAA4-788AE1D38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6386C8C-CAF9-430F-ACFD-64387F5D0BA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4515" name="文本占位符 2">
            <a:extLst>
              <a:ext uri="{FF2B5EF4-FFF2-40B4-BE49-F238E27FC236}">
                <a16:creationId xmlns:a16="http://schemas.microsoft.com/office/drawing/2014/main" id="{7B9F7FFD-5CD7-4709-AAA4-788AE1D38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457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6386C8C-CAF9-430F-ACFD-64387F5D0BA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4515" name="文本占位符 2">
            <a:extLst>
              <a:ext uri="{FF2B5EF4-FFF2-40B4-BE49-F238E27FC236}">
                <a16:creationId xmlns:a16="http://schemas.microsoft.com/office/drawing/2014/main" id="{7B9F7FFD-5CD7-4709-AAA4-788AE1D38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609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6386C8C-CAF9-430F-ACFD-64387F5D0BA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4515" name="文本占位符 2">
            <a:extLst>
              <a:ext uri="{FF2B5EF4-FFF2-40B4-BE49-F238E27FC236}">
                <a16:creationId xmlns:a16="http://schemas.microsoft.com/office/drawing/2014/main" id="{7B9F7FFD-5CD7-4709-AAA4-788AE1D38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10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6386C8C-CAF9-430F-ACFD-64387F5D0BA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4515" name="文本占位符 2">
            <a:extLst>
              <a:ext uri="{FF2B5EF4-FFF2-40B4-BE49-F238E27FC236}">
                <a16:creationId xmlns:a16="http://schemas.microsoft.com/office/drawing/2014/main" id="{7B9F7FFD-5CD7-4709-AAA4-788AE1D38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3902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6386C8C-CAF9-430F-ACFD-64387F5D0BA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4515" name="文本占位符 2">
            <a:extLst>
              <a:ext uri="{FF2B5EF4-FFF2-40B4-BE49-F238E27FC236}">
                <a16:creationId xmlns:a16="http://schemas.microsoft.com/office/drawing/2014/main" id="{7B9F7FFD-5CD7-4709-AAA4-788AE1D38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253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6386C8C-CAF9-430F-ACFD-64387F5D0BA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4515" name="文本占位符 2">
            <a:extLst>
              <a:ext uri="{FF2B5EF4-FFF2-40B4-BE49-F238E27FC236}">
                <a16:creationId xmlns:a16="http://schemas.microsoft.com/office/drawing/2014/main" id="{7B9F7FFD-5CD7-4709-AAA4-788AE1D38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190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6386C8C-CAF9-430F-ACFD-64387F5D0BA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4515" name="文本占位符 2">
            <a:extLst>
              <a:ext uri="{FF2B5EF4-FFF2-40B4-BE49-F238E27FC236}">
                <a16:creationId xmlns:a16="http://schemas.microsoft.com/office/drawing/2014/main" id="{7B9F7FFD-5CD7-4709-AAA4-788AE1D38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638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6386C8C-CAF9-430F-ACFD-64387F5D0BA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4515" name="文本占位符 2">
            <a:extLst>
              <a:ext uri="{FF2B5EF4-FFF2-40B4-BE49-F238E27FC236}">
                <a16:creationId xmlns:a16="http://schemas.microsoft.com/office/drawing/2014/main" id="{7B9F7FFD-5CD7-4709-AAA4-788AE1D38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756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6386C8C-CAF9-430F-ACFD-64387F5D0BA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4515" name="文本占位符 2">
            <a:extLst>
              <a:ext uri="{FF2B5EF4-FFF2-40B4-BE49-F238E27FC236}">
                <a16:creationId xmlns:a16="http://schemas.microsoft.com/office/drawing/2014/main" id="{7B9F7FFD-5CD7-4709-AAA4-788AE1D38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930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8F678F09-4085-4A6F-9E27-B942B790DD8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0243" name="文本占位符 2">
            <a:extLst>
              <a:ext uri="{FF2B5EF4-FFF2-40B4-BE49-F238E27FC236}">
                <a16:creationId xmlns:a16="http://schemas.microsoft.com/office/drawing/2014/main" id="{DB8F2B89-64A9-45D6-9717-291B478EF49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6386C8C-CAF9-430F-ACFD-64387F5D0BA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4515" name="文本占位符 2">
            <a:extLst>
              <a:ext uri="{FF2B5EF4-FFF2-40B4-BE49-F238E27FC236}">
                <a16:creationId xmlns:a16="http://schemas.microsoft.com/office/drawing/2014/main" id="{7B9F7FFD-5CD7-4709-AAA4-788AE1D38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7059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>
            <a:extLst>
              <a:ext uri="{FF2B5EF4-FFF2-40B4-BE49-F238E27FC236}">
                <a16:creationId xmlns:a16="http://schemas.microsoft.com/office/drawing/2014/main" id="{91AD993F-AB9B-4877-98BD-4BCD8A6ABD6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8611" name="文本占位符 2">
            <a:extLst>
              <a:ext uri="{FF2B5EF4-FFF2-40B4-BE49-F238E27FC236}">
                <a16:creationId xmlns:a16="http://schemas.microsoft.com/office/drawing/2014/main" id="{E2A556E1-1AE0-4B73-931A-83393F0786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>
            <a:extLst>
              <a:ext uri="{FF2B5EF4-FFF2-40B4-BE49-F238E27FC236}">
                <a16:creationId xmlns:a16="http://schemas.microsoft.com/office/drawing/2014/main" id="{0AE40E16-AE51-409D-82FD-717FD5E836C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6563" name="文本占位符 2">
            <a:extLst>
              <a:ext uri="{FF2B5EF4-FFF2-40B4-BE49-F238E27FC236}">
                <a16:creationId xmlns:a16="http://schemas.microsoft.com/office/drawing/2014/main" id="{A0581668-A58C-4122-A543-91C3EE482A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>
            <a:extLst>
              <a:ext uri="{FF2B5EF4-FFF2-40B4-BE49-F238E27FC236}">
                <a16:creationId xmlns:a16="http://schemas.microsoft.com/office/drawing/2014/main" id="{CAA6EFB0-B82F-422C-A857-5BCA28C651B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0659" name="文本占位符 2">
            <a:extLst>
              <a:ext uri="{FF2B5EF4-FFF2-40B4-BE49-F238E27FC236}">
                <a16:creationId xmlns:a16="http://schemas.microsoft.com/office/drawing/2014/main" id="{C7C634DE-EE9E-43A9-84B1-11133E9B55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>
            <a:extLst>
              <a:ext uri="{FF2B5EF4-FFF2-40B4-BE49-F238E27FC236}">
                <a16:creationId xmlns:a16="http://schemas.microsoft.com/office/drawing/2014/main" id="{C56D73BE-08E5-4392-9101-E28396C17E5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0899" name="文本占位符 2">
            <a:extLst>
              <a:ext uri="{FF2B5EF4-FFF2-40B4-BE49-F238E27FC236}">
                <a16:creationId xmlns:a16="http://schemas.microsoft.com/office/drawing/2014/main" id="{33672218-249C-44D8-A5A0-636F8453F2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F1E27E90-1608-4AAA-AD27-A2E032A0FDB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D70A5576-01C7-4BFB-B389-1FB8E01294A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295B6BB5-567A-41E5-99D8-6C8582888B7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A2F015AA-CCCA-48F2-81A5-AA404A5085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9DCC6473-6110-43FE-A799-172876FA146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7411" name="文本占位符 2">
            <a:extLst>
              <a:ext uri="{FF2B5EF4-FFF2-40B4-BE49-F238E27FC236}">
                <a16:creationId xmlns:a16="http://schemas.microsoft.com/office/drawing/2014/main" id="{52C2CBCD-C72C-4CC4-A3BC-71CD132BE29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9673A278-60D8-4634-A3B7-F4B21B35E76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9459" name="文本占位符 2">
            <a:extLst>
              <a:ext uri="{FF2B5EF4-FFF2-40B4-BE49-F238E27FC236}">
                <a16:creationId xmlns:a16="http://schemas.microsoft.com/office/drawing/2014/main" id="{8658DEED-A5FB-46BF-8EE8-35A20AEC523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4A602AFD-D0AE-458F-97AD-6DCF961E20D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1507" name="文本占位符 2">
            <a:extLst>
              <a:ext uri="{FF2B5EF4-FFF2-40B4-BE49-F238E27FC236}">
                <a16:creationId xmlns:a16="http://schemas.microsoft.com/office/drawing/2014/main" id="{38CE39F6-4C39-4556-8754-E4C05FBDDE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681CCEC-94F7-450B-9230-929D72A9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24A8ED-BA82-463D-967C-94D19391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612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FD1CE52-7249-4E93-8D89-A0D4CA08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FDD213C-03BA-4AA7-AA89-B0939DA7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915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80969" y="188913"/>
            <a:ext cx="1980406" cy="561657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188913"/>
            <a:ext cx="5826413" cy="561657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731695-CDFF-42A6-A5BF-C4E845CB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B4367C-D344-4A4B-A806-40B09001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071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2E50D9B-7193-4E15-AF60-38F8B3CE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B74895-5346-44F3-B8B4-42F66F901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1394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E8CB60-1218-418E-B7C7-78EF473CE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5F3E30-50E1-4B5E-91E9-85A512014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9623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773238"/>
            <a:ext cx="3881596" cy="403225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9779" y="1773238"/>
            <a:ext cx="3881596" cy="403225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525CF5-A725-4A1B-9CC3-03EE48AE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AACD64-617C-45CF-9654-1A921096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6952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B227B59-0328-4665-89E0-A9534F77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A243D2A-4D9D-48FF-82B0-EAB12DDC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879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DDA3E5D-495C-461A-84A7-2CB4A3A9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B7C4761-301D-4937-B0F8-763E7359A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61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F31A796-B60B-482E-84B8-33B65441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FAF9642-D4BD-4172-A58D-EFF40E7A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4612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902273-5DB8-4DA8-8A1F-03657129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A13B85-78EA-430A-B637-7985CA13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894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994E0-F1F8-4D05-AECB-C78D7C0D17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81D262-1F74-4D91-8D57-886F1CC7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764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B1C709B-FC4B-4BDA-98DA-24D228B985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9750" y="188913"/>
            <a:ext cx="56880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龙芯品牌形象识别系统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AA4F1C6-68D3-4839-83B7-E0B269A8C03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39750" y="1773238"/>
            <a:ext cx="79216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单击此处编辑母版文本样式或者添加图片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E7B9034-CC88-4775-921C-B64EB662A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F8A32E0-470F-4759-B380-DB19BC2CE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1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5">
            <a:extLst>
              <a:ext uri="{FF2B5EF4-FFF2-40B4-BE49-F238E27FC236}">
                <a16:creationId xmlns:a16="http://schemas.microsoft.com/office/drawing/2014/main" id="{F119B8EB-3879-419F-99FB-482269B9713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6F635855-EB0A-4E36-AEF9-08C17028AE8B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8245D6BD-21B3-421E-B3C1-1DBBB4633F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目录</a:t>
            </a:r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B0E27BA6-2D5F-4E50-8044-7DFA08B40ABD}"/>
              </a:ext>
            </a:extLst>
          </p:cNvPr>
          <p:cNvSpPr/>
          <p:nvPr/>
        </p:nvSpPr>
        <p:spPr>
          <a:xfrm>
            <a:off x="666750" y="1557338"/>
            <a:ext cx="5994400" cy="64770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noProof="1"/>
              <a:t>实验平台介绍</a:t>
            </a:r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AF68F9EC-1713-4517-BD2C-AC8C4CA3C704}"/>
              </a:ext>
            </a:extLst>
          </p:cNvPr>
          <p:cNvSpPr/>
          <p:nvPr/>
        </p:nvSpPr>
        <p:spPr>
          <a:xfrm>
            <a:off x="650875" y="3692525"/>
            <a:ext cx="5992813" cy="649288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安装教程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A37C0054-69F1-4798-8AF0-4911355F3995}"/>
              </a:ext>
            </a:extLst>
          </p:cNvPr>
          <p:cNvSpPr/>
          <p:nvPr/>
        </p:nvSpPr>
        <p:spPr>
          <a:xfrm>
            <a:off x="650875" y="4768850"/>
            <a:ext cx="5992813" cy="649288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使用教程</a:t>
            </a: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1B557780-B898-41B8-9343-6815918B6E21}"/>
              </a:ext>
            </a:extLst>
          </p:cNvPr>
          <p:cNvSpPr/>
          <p:nvPr/>
        </p:nvSpPr>
        <p:spPr>
          <a:xfrm>
            <a:off x="650875" y="2617788"/>
            <a:ext cx="5994400" cy="647700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简介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>
            <a:extLst>
              <a:ext uri="{FF2B5EF4-FFF2-40B4-BE49-F238E27FC236}">
                <a16:creationId xmlns:a16="http://schemas.microsoft.com/office/drawing/2014/main" id="{FA2BA54F-B42E-4575-B068-BD5FFC22065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2211CA06-2540-418F-80BF-16CBA9EA59B5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4C54CCBD-50B9-4CD5-897C-BCCCFE7514D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安装教程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20484" name="文本框 1">
            <a:extLst>
              <a:ext uri="{FF2B5EF4-FFF2-40B4-BE49-F238E27FC236}">
                <a16:creationId xmlns:a16="http://schemas.microsoft.com/office/drawing/2014/main" id="{B4282EB2-40E3-4D3E-8F14-6E8EFD6B9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74725"/>
            <a:ext cx="8218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accept License Agreements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串窗口中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I Agree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为全选中，点击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next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进行下一步</a:t>
            </a:r>
          </a:p>
        </p:txBody>
      </p:sp>
      <p:pic>
        <p:nvPicPr>
          <p:cNvPr id="20485" name="图片 2">
            <a:extLst>
              <a:ext uri="{FF2B5EF4-FFF2-40B4-BE49-F238E27FC236}">
                <a16:creationId xmlns:a16="http://schemas.microsoft.com/office/drawing/2014/main" id="{B16D3C22-B8C4-497B-910C-FAB90455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411288"/>
            <a:ext cx="8428038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>
            <a:extLst>
              <a:ext uri="{FF2B5EF4-FFF2-40B4-BE49-F238E27FC236}">
                <a16:creationId xmlns:a16="http://schemas.microsoft.com/office/drawing/2014/main" id="{759A178D-43A3-4BE5-ADAA-02DE796D74B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6EB2927D-4E5D-4F70-8DDC-56926C798EEE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3BD122BD-B303-46FA-ABD6-85CB015FE13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安装教程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22532" name="文本框 1">
            <a:extLst>
              <a:ext uri="{FF2B5EF4-FFF2-40B4-BE49-F238E27FC236}">
                <a16:creationId xmlns:a16="http://schemas.microsoft.com/office/drawing/2014/main" id="{DBAB6D7D-7DF6-4BBA-ACDA-FC8833B37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74725"/>
            <a:ext cx="8218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select Edition to Install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窗口下选中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vivado HL WebPACK,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点击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next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进行下一步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 </a:t>
            </a:r>
            <a:endParaRPr lang="zh-CN" altLang="en-US" sz="180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22533" name="图片 3">
            <a:extLst>
              <a:ext uri="{FF2B5EF4-FFF2-40B4-BE49-F238E27FC236}">
                <a16:creationId xmlns:a16="http://schemas.microsoft.com/office/drawing/2014/main" id="{ED6C8FE7-0CE3-4406-BDDE-A2E45FA25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1423988"/>
            <a:ext cx="8428038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>
            <a:extLst>
              <a:ext uri="{FF2B5EF4-FFF2-40B4-BE49-F238E27FC236}">
                <a16:creationId xmlns:a16="http://schemas.microsoft.com/office/drawing/2014/main" id="{5D78C9B3-FC31-42B9-AC3C-1D9D45233FB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23EB6387-5034-4A61-9749-379B979A9917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9A6C6483-E6CC-4708-8AB6-084C0BF00B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安装教程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24580" name="文本框 1">
            <a:extLst>
              <a:ext uri="{FF2B5EF4-FFF2-40B4-BE49-F238E27FC236}">
                <a16:creationId xmlns:a16="http://schemas.microsoft.com/office/drawing/2014/main" id="{2439DC9D-FC9D-4BF0-AC65-A7CBC58EC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74725"/>
            <a:ext cx="8218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vivado HL webPACK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窗口选择默认即可，选择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next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进行下一步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 </a:t>
            </a:r>
            <a:endParaRPr lang="zh-CN" altLang="en-US" sz="180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24581" name="图片 2">
            <a:extLst>
              <a:ext uri="{FF2B5EF4-FFF2-40B4-BE49-F238E27FC236}">
                <a16:creationId xmlns:a16="http://schemas.microsoft.com/office/drawing/2014/main" id="{012D252E-1807-4067-A382-872567B4E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1339850"/>
            <a:ext cx="6446838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>
            <a:extLst>
              <a:ext uri="{FF2B5EF4-FFF2-40B4-BE49-F238E27FC236}">
                <a16:creationId xmlns:a16="http://schemas.microsoft.com/office/drawing/2014/main" id="{0FFAB320-3F51-4B4A-9C69-9F78B16387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FF4D63BA-3385-4E31-B304-A70FFA53F19B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A0462C9-3B5C-4069-A911-3A2B3BEDDB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安装教程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26628" name="文本框 1">
            <a:extLst>
              <a:ext uri="{FF2B5EF4-FFF2-40B4-BE49-F238E27FC236}">
                <a16:creationId xmlns:a16="http://schemas.microsoft.com/office/drawing/2014/main" id="{3AA64607-DBAC-4606-9FB6-65EF20D93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974725"/>
            <a:ext cx="821848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select Dextination Directory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窗口选择安装目录，点击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next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进行下一步，弹出窗口选择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yes</a:t>
            </a:r>
          </a:p>
        </p:txBody>
      </p:sp>
      <p:pic>
        <p:nvPicPr>
          <p:cNvPr id="26629" name="图片 3">
            <a:extLst>
              <a:ext uri="{FF2B5EF4-FFF2-40B4-BE49-F238E27FC236}">
                <a16:creationId xmlns:a16="http://schemas.microsoft.com/office/drawing/2014/main" id="{4E351FD1-F5F3-477A-B227-3068F1F23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1646238"/>
            <a:ext cx="8428037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>
            <a:extLst>
              <a:ext uri="{FF2B5EF4-FFF2-40B4-BE49-F238E27FC236}">
                <a16:creationId xmlns:a16="http://schemas.microsoft.com/office/drawing/2014/main" id="{B4277580-71ED-487D-BC40-3727EB80A18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3C72AFB0-1043-498C-ABD6-31949FFEF410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A6CF5B0D-B1BF-4665-9CF6-E961DFB038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安装教程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28676" name="文本框 1">
            <a:extLst>
              <a:ext uri="{FF2B5EF4-FFF2-40B4-BE49-F238E27FC236}">
                <a16:creationId xmlns:a16="http://schemas.microsoft.com/office/drawing/2014/main" id="{3FE029BA-67A3-4A3E-9556-E953DDF89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Installation Summary 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窗口选择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install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进行安装</a:t>
            </a:r>
          </a:p>
        </p:txBody>
      </p:sp>
      <p:pic>
        <p:nvPicPr>
          <p:cNvPr id="28677" name="图片 2">
            <a:extLst>
              <a:ext uri="{FF2B5EF4-FFF2-40B4-BE49-F238E27FC236}">
                <a16:creationId xmlns:a16="http://schemas.microsoft.com/office/drawing/2014/main" id="{A00EBFA4-0A46-4E53-8396-5B9F47A6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1411288"/>
            <a:ext cx="8428037" cy="49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>
            <a:extLst>
              <a:ext uri="{FF2B5EF4-FFF2-40B4-BE49-F238E27FC236}">
                <a16:creationId xmlns:a16="http://schemas.microsoft.com/office/drawing/2014/main" id="{8FAA77F5-6AD7-4E83-BCAF-591EEE68F1E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87C77D6A-8785-4F5C-8E45-DF0EAA5F0401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03A4A0E-465D-45AC-A119-CC4727FB3E1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安装教程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30724" name="文本框 1">
            <a:extLst>
              <a:ext uri="{FF2B5EF4-FFF2-40B4-BE49-F238E27FC236}">
                <a16:creationId xmlns:a16="http://schemas.microsoft.com/office/drawing/2014/main" id="{C5007022-0302-4D9A-A113-D3A7FA16A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Installation Progress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窗口安装过程中弹出窗口选择确定安装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usb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驱动，完成后在桌面就可以看到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vivado2017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图标，双击启动就可以使用了</a:t>
            </a:r>
          </a:p>
        </p:txBody>
      </p:sp>
      <p:pic>
        <p:nvPicPr>
          <p:cNvPr id="30725" name="图片 3">
            <a:extLst>
              <a:ext uri="{FF2B5EF4-FFF2-40B4-BE49-F238E27FC236}">
                <a16:creationId xmlns:a16="http://schemas.microsoft.com/office/drawing/2014/main" id="{97347B3B-21E4-4E5A-8F4B-5EDDA6A9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719263"/>
            <a:ext cx="8428037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>
            <a:extLst>
              <a:ext uri="{FF2B5EF4-FFF2-40B4-BE49-F238E27FC236}">
                <a16:creationId xmlns:a16="http://schemas.microsoft.com/office/drawing/2014/main" id="{3F75C97E-43B9-44BE-91F6-C290561FBDB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D2348A6A-2860-427E-A2FF-7C180DB28E6B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DF68E66-3FD2-4939-A5F9-1F804E418DF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目录</a:t>
            </a:r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39AD5719-EE57-4D65-8423-7A0E40444F17}"/>
              </a:ext>
            </a:extLst>
          </p:cNvPr>
          <p:cNvSpPr/>
          <p:nvPr/>
        </p:nvSpPr>
        <p:spPr>
          <a:xfrm>
            <a:off x="666750" y="1557338"/>
            <a:ext cx="5994400" cy="647700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noProof="1"/>
              <a:t>实验箱硬件介绍</a:t>
            </a:r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6EA24C93-1866-4A85-901F-BACEB02EC61B}"/>
              </a:ext>
            </a:extLst>
          </p:cNvPr>
          <p:cNvSpPr/>
          <p:nvPr/>
        </p:nvSpPr>
        <p:spPr>
          <a:xfrm>
            <a:off x="650875" y="3692525"/>
            <a:ext cx="5992813" cy="649288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安装教程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E878A12A-1C91-4B52-8D40-74F9DE92D627}"/>
              </a:ext>
            </a:extLst>
          </p:cNvPr>
          <p:cNvSpPr/>
          <p:nvPr/>
        </p:nvSpPr>
        <p:spPr>
          <a:xfrm>
            <a:off x="650875" y="4768850"/>
            <a:ext cx="5992813" cy="649288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使用教程</a:t>
            </a: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5ADAB603-09F2-4F55-9FC0-33CDA0C15926}"/>
              </a:ext>
            </a:extLst>
          </p:cNvPr>
          <p:cNvSpPr/>
          <p:nvPr/>
        </p:nvSpPr>
        <p:spPr>
          <a:xfrm>
            <a:off x="650875" y="2617788"/>
            <a:ext cx="5994400" cy="647700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简介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>
            <a:extLst>
              <a:ext uri="{FF2B5EF4-FFF2-40B4-BE49-F238E27FC236}">
                <a16:creationId xmlns:a16="http://schemas.microsoft.com/office/drawing/2014/main" id="{3D82FFD4-93C7-469A-A71F-5AAD00CF79C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E29589E0-66A9-4955-8B85-75E2E1E66225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550A9D6-BDA1-40DB-B8FE-B096BA8D03A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34820" name="文本框 1">
            <a:extLst>
              <a:ext uri="{FF2B5EF4-FFF2-40B4-BE49-F238E27FC236}">
                <a16:creationId xmlns:a16="http://schemas.microsoft.com/office/drawing/2014/main" id="{492C2CA6-94C5-45AA-B1C0-A708C7B23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vivado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主页面介绍</a:t>
            </a:r>
          </a:p>
        </p:txBody>
      </p:sp>
      <p:pic>
        <p:nvPicPr>
          <p:cNvPr id="34821" name="图片 1">
            <a:extLst>
              <a:ext uri="{FF2B5EF4-FFF2-40B4-BE49-F238E27FC236}">
                <a16:creationId xmlns:a16="http://schemas.microsoft.com/office/drawing/2014/main" id="{B634609F-5F4A-44C3-9B86-C5854DCED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706" y="1343025"/>
            <a:ext cx="8509000" cy="4520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26472FF-273F-42C8-A7EC-214F6841DFC9}"/>
              </a:ext>
            </a:extLst>
          </p:cNvPr>
          <p:cNvCxnSpPr/>
          <p:nvPr/>
        </p:nvCxnSpPr>
        <p:spPr>
          <a:xfrm>
            <a:off x="683568" y="3284984"/>
            <a:ext cx="79208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636527B-D705-4D08-ACCD-113869BF97E6}"/>
              </a:ext>
            </a:extLst>
          </p:cNvPr>
          <p:cNvCxnSpPr>
            <a:cxnSpLocks/>
          </p:cNvCxnSpPr>
          <p:nvPr/>
        </p:nvCxnSpPr>
        <p:spPr>
          <a:xfrm>
            <a:off x="683568" y="4797152"/>
            <a:ext cx="122413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BB6DF2F-928B-4867-B07D-D15D8CF4487C}"/>
              </a:ext>
            </a:extLst>
          </p:cNvPr>
          <p:cNvCxnSpPr>
            <a:cxnSpLocks/>
          </p:cNvCxnSpPr>
          <p:nvPr/>
        </p:nvCxnSpPr>
        <p:spPr>
          <a:xfrm flipV="1">
            <a:off x="691952" y="3429000"/>
            <a:ext cx="783704" cy="838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C9EA122-CD9E-4DF6-949D-69788C24000C}"/>
              </a:ext>
            </a:extLst>
          </p:cNvPr>
          <p:cNvSpPr/>
          <p:nvPr/>
        </p:nvSpPr>
        <p:spPr>
          <a:xfrm>
            <a:off x="5076056" y="2564904"/>
            <a:ext cx="3528392" cy="28300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5">
            <a:extLst>
              <a:ext uri="{FF2B5EF4-FFF2-40B4-BE49-F238E27FC236}">
                <a16:creationId xmlns:a16="http://schemas.microsoft.com/office/drawing/2014/main" id="{D1261841-ADCF-4D31-846D-B9DA3A1B266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61F5E0A7-1EFF-415D-87B4-8102BE5D0B99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72162D22-1FBB-48F8-9542-9EE2FD4019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36868" name="文本框 1">
            <a:extLst>
              <a:ext uri="{FF2B5EF4-FFF2-40B4-BE49-F238E27FC236}">
                <a16:creationId xmlns:a16="http://schemas.microsoft.com/office/drawing/2014/main" id="{29AFE7EB-0F4A-4060-B165-516ADAF46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Project</a:t>
            </a:r>
            <a:r>
              <a:rPr lang="zh-CN" altLang="en-US" sz="1800" dirty="0">
                <a:ea typeface="宋体" panose="02010600030101010101" pitchFamily="2" charset="-122"/>
                <a:sym typeface="黑体" panose="02010609060101010101" pitchFamily="49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Name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36869" name="图片 2">
            <a:extLst>
              <a:ext uri="{FF2B5EF4-FFF2-40B4-BE49-F238E27FC236}">
                <a16:creationId xmlns:a16="http://schemas.microsoft.com/office/drawing/2014/main" id="{93A93A3D-E170-459B-843A-1AF2F436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7980" y="1425575"/>
            <a:ext cx="5763264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C76A275-400F-441C-A58A-D4B8F7B2E109}"/>
              </a:ext>
            </a:extLst>
          </p:cNvPr>
          <p:cNvCxnSpPr/>
          <p:nvPr/>
        </p:nvCxnSpPr>
        <p:spPr>
          <a:xfrm>
            <a:off x="1836426" y="2636912"/>
            <a:ext cx="5760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C018D1B-C82F-45C5-AA4C-B011D1D30B12}"/>
              </a:ext>
            </a:extLst>
          </p:cNvPr>
          <p:cNvCxnSpPr/>
          <p:nvPr/>
        </p:nvCxnSpPr>
        <p:spPr>
          <a:xfrm>
            <a:off x="1835696" y="2924944"/>
            <a:ext cx="5760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>
            <a:extLst>
              <a:ext uri="{FF2B5EF4-FFF2-40B4-BE49-F238E27FC236}">
                <a16:creationId xmlns:a16="http://schemas.microsoft.com/office/drawing/2014/main" id="{609CF00A-C8AC-47DB-8BF6-50CDEBB8057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F08F7EC9-8D9A-466C-A108-97A6FEE07B1A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180F4604-A27F-4616-BAEC-DFA1B83764F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38916" name="文本框 1">
            <a:extLst>
              <a:ext uri="{FF2B5EF4-FFF2-40B4-BE49-F238E27FC236}">
                <a16:creationId xmlns:a16="http://schemas.microsoft.com/office/drawing/2014/main" id="{F0CA0AE3-81B4-4ED6-85A6-2A4F3E2C5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Project Type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A9FBCE-ACEA-4D40-9B25-D0A94AFB2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11" y="1368502"/>
            <a:ext cx="5469777" cy="4652561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FDC9791-613F-486E-8C21-2AA953BEDF54}"/>
              </a:ext>
            </a:extLst>
          </p:cNvPr>
          <p:cNvCxnSpPr/>
          <p:nvPr/>
        </p:nvCxnSpPr>
        <p:spPr>
          <a:xfrm>
            <a:off x="2195736" y="2564904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>
            <a:extLst>
              <a:ext uri="{FF2B5EF4-FFF2-40B4-BE49-F238E27FC236}">
                <a16:creationId xmlns:a16="http://schemas.microsoft.com/office/drawing/2014/main" id="{E2690329-1556-4273-A3A5-9858D8F5A5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0EE2C9B2-FA6E-4EF8-A299-D4EE440F8544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C3B3CAA-0F1B-48B3-B18D-F09740FC03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实验平台介绍</a:t>
            </a:r>
          </a:p>
        </p:txBody>
      </p:sp>
      <p:pic>
        <p:nvPicPr>
          <p:cNvPr id="5124" name="图片 -2147482624" descr="NHVK7DZ2D2R)MRCG1KE4MB2">
            <a:extLst>
              <a:ext uri="{FF2B5EF4-FFF2-40B4-BE49-F238E27FC236}">
                <a16:creationId xmlns:a16="http://schemas.microsoft.com/office/drawing/2014/main" id="{31C29E46-FD76-4FD2-B4DE-B0872763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1541463"/>
            <a:ext cx="6119812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文本框 1">
            <a:extLst>
              <a:ext uri="{FF2B5EF4-FFF2-40B4-BE49-F238E27FC236}">
                <a16:creationId xmlns:a16="http://schemas.microsoft.com/office/drawing/2014/main" id="{1680FE2F-B723-42B1-8982-006998080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038" y="5661025"/>
            <a:ext cx="5273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1800">
                <a:ea typeface="宋体" panose="02010600030101010101" pitchFamily="2" charset="-122"/>
              </a:rPr>
              <a:t>实验箱软硬件结构图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>
            <a:extLst>
              <a:ext uri="{FF2B5EF4-FFF2-40B4-BE49-F238E27FC236}">
                <a16:creationId xmlns:a16="http://schemas.microsoft.com/office/drawing/2014/main" id="{F7CAB00C-F8FD-4A08-9681-8FF48430331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7F41D60B-84EF-487C-A082-9F95FBE1E3F4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2044E8E1-0BF6-4B0E-802A-42A204EAF7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40964" name="文本框 1">
            <a:extLst>
              <a:ext uri="{FF2B5EF4-FFF2-40B4-BE49-F238E27FC236}">
                <a16:creationId xmlns:a16="http://schemas.microsoft.com/office/drawing/2014/main" id="{EC89A8ED-4E93-4E30-AADE-CDCA5DEA6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Default Part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40965" name="图片 1">
            <a:extLst>
              <a:ext uri="{FF2B5EF4-FFF2-40B4-BE49-F238E27FC236}">
                <a16:creationId xmlns:a16="http://schemas.microsoft.com/office/drawing/2014/main" id="{7E22ED22-B9EB-47E2-B06B-4D5E7D51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3652" y="1343025"/>
            <a:ext cx="5850983" cy="497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C78C8C1-255C-45CC-A233-E1AD0FDA6631}"/>
              </a:ext>
            </a:extLst>
          </p:cNvPr>
          <p:cNvCxnSpPr/>
          <p:nvPr/>
        </p:nvCxnSpPr>
        <p:spPr>
          <a:xfrm>
            <a:off x="1907704" y="3356992"/>
            <a:ext cx="165618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47D8A36-09E9-4185-888F-E42F90E22FBD}"/>
              </a:ext>
            </a:extLst>
          </p:cNvPr>
          <p:cNvCxnSpPr/>
          <p:nvPr/>
        </p:nvCxnSpPr>
        <p:spPr>
          <a:xfrm>
            <a:off x="3743908" y="3068960"/>
            <a:ext cx="165618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1B06FE5-490B-47E7-B4CA-E36994AB8462}"/>
              </a:ext>
            </a:extLst>
          </p:cNvPr>
          <p:cNvCxnSpPr/>
          <p:nvPr/>
        </p:nvCxnSpPr>
        <p:spPr>
          <a:xfrm>
            <a:off x="3743908" y="3356992"/>
            <a:ext cx="165618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228D149-C555-415F-A02C-BBCC27B464E7}"/>
              </a:ext>
            </a:extLst>
          </p:cNvPr>
          <p:cNvCxnSpPr/>
          <p:nvPr/>
        </p:nvCxnSpPr>
        <p:spPr>
          <a:xfrm>
            <a:off x="1957750" y="4149080"/>
            <a:ext cx="50405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>
            <a:extLst>
              <a:ext uri="{FF2B5EF4-FFF2-40B4-BE49-F238E27FC236}">
                <a16:creationId xmlns:a16="http://schemas.microsoft.com/office/drawing/2014/main" id="{CD8016B6-4A4D-41C7-82B2-C0E6D1B08DC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44D24F13-A4CC-49F3-AC6A-4078F7B67C39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61E74F4-62D1-41E9-929E-64D73FE8CC1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45060" name="文本框 1">
            <a:extLst>
              <a:ext uri="{FF2B5EF4-FFF2-40B4-BE49-F238E27FC236}">
                <a16:creationId xmlns:a16="http://schemas.microsoft.com/office/drawing/2014/main" id="{DD0F5B14-D284-40C5-9F89-8A23036AE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27100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PROJECT MANAGER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45061" name="图片 2">
            <a:extLst>
              <a:ext uri="{FF2B5EF4-FFF2-40B4-BE49-F238E27FC236}">
                <a16:creationId xmlns:a16="http://schemas.microsoft.com/office/drawing/2014/main" id="{3E383800-9DCB-4736-BC1F-6E9F63D4F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046" y="1551611"/>
            <a:ext cx="8442325" cy="4484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A43FF0F-FD97-405A-93F6-E8457863B5AA}"/>
              </a:ext>
            </a:extLst>
          </p:cNvPr>
          <p:cNvCxnSpPr/>
          <p:nvPr/>
        </p:nvCxnSpPr>
        <p:spPr>
          <a:xfrm>
            <a:off x="539552" y="2924944"/>
            <a:ext cx="57586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1CBFB12-4CD3-4AA1-BBA9-96000EF06865}"/>
              </a:ext>
            </a:extLst>
          </p:cNvPr>
          <p:cNvCxnSpPr/>
          <p:nvPr/>
        </p:nvCxnSpPr>
        <p:spPr>
          <a:xfrm>
            <a:off x="395536" y="3933056"/>
            <a:ext cx="57586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00A66C8-0220-44EA-81D7-EA449A667222}"/>
              </a:ext>
            </a:extLst>
          </p:cNvPr>
          <p:cNvCxnSpPr/>
          <p:nvPr/>
        </p:nvCxnSpPr>
        <p:spPr>
          <a:xfrm>
            <a:off x="395536" y="4581128"/>
            <a:ext cx="57586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D4F778A-F787-48B7-9708-7101BE0FFE29}"/>
              </a:ext>
            </a:extLst>
          </p:cNvPr>
          <p:cNvCxnSpPr>
            <a:cxnSpLocks/>
          </p:cNvCxnSpPr>
          <p:nvPr/>
        </p:nvCxnSpPr>
        <p:spPr>
          <a:xfrm>
            <a:off x="395734" y="4869160"/>
            <a:ext cx="79189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D9FDC7F-6674-4592-A3F2-E9EC9CE6FF19}"/>
              </a:ext>
            </a:extLst>
          </p:cNvPr>
          <p:cNvCxnSpPr>
            <a:cxnSpLocks/>
          </p:cNvCxnSpPr>
          <p:nvPr/>
        </p:nvCxnSpPr>
        <p:spPr>
          <a:xfrm>
            <a:off x="395536" y="5229200"/>
            <a:ext cx="100811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4DEF12E-586C-4452-93F2-DC4D2030AC95}"/>
              </a:ext>
            </a:extLst>
          </p:cNvPr>
          <p:cNvSpPr/>
          <p:nvPr/>
        </p:nvSpPr>
        <p:spPr>
          <a:xfrm>
            <a:off x="1691680" y="2348880"/>
            <a:ext cx="2664296" cy="12961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8C7FC2-90E0-4DEC-834B-1B37B72C4564}"/>
              </a:ext>
            </a:extLst>
          </p:cNvPr>
          <p:cNvSpPr/>
          <p:nvPr/>
        </p:nvSpPr>
        <p:spPr>
          <a:xfrm>
            <a:off x="1691680" y="4581101"/>
            <a:ext cx="6988770" cy="1296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93A130B-EE3B-4446-9C96-30C96CAA1820}"/>
              </a:ext>
            </a:extLst>
          </p:cNvPr>
          <p:cNvSpPr/>
          <p:nvPr/>
        </p:nvSpPr>
        <p:spPr>
          <a:xfrm>
            <a:off x="539552" y="2708926"/>
            <a:ext cx="648072" cy="216014"/>
          </a:xfrm>
          <a:prstGeom prst="ellips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>
            <a:extLst>
              <a:ext uri="{FF2B5EF4-FFF2-40B4-BE49-F238E27FC236}">
                <a16:creationId xmlns:a16="http://schemas.microsoft.com/office/drawing/2014/main" id="{E497CC16-910A-433B-8984-D1AEF564655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EA9480AB-FB3A-4D34-BF14-810856841EBA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96CB5F8-6E56-46DE-8457-81CC4D87CB6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47108" name="文本框 1">
            <a:extLst>
              <a:ext uri="{FF2B5EF4-FFF2-40B4-BE49-F238E27FC236}">
                <a16:creationId xmlns:a16="http://schemas.microsoft.com/office/drawing/2014/main" id="{40B03393-27E6-4A1D-9F48-73DD60240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Add Sources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47109" name="图片 3">
            <a:extLst>
              <a:ext uri="{FF2B5EF4-FFF2-40B4-BE49-F238E27FC236}">
                <a16:creationId xmlns:a16="http://schemas.microsoft.com/office/drawing/2014/main" id="{2D24741D-FC11-4FE3-8668-AD0E22C4C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256" y="1343025"/>
            <a:ext cx="7245487" cy="492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362CC8B-6B5A-4F68-AAC3-9D91DEF8B4B9}"/>
              </a:ext>
            </a:extLst>
          </p:cNvPr>
          <p:cNvCxnSpPr/>
          <p:nvPr/>
        </p:nvCxnSpPr>
        <p:spPr>
          <a:xfrm>
            <a:off x="2627784" y="2636912"/>
            <a:ext cx="1440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FAFFB65-DD88-4392-864F-E9CEDC400EBD}"/>
              </a:ext>
            </a:extLst>
          </p:cNvPr>
          <p:cNvCxnSpPr/>
          <p:nvPr/>
        </p:nvCxnSpPr>
        <p:spPr>
          <a:xfrm>
            <a:off x="2627784" y="2924944"/>
            <a:ext cx="1440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9222C3E-E433-4D78-A9AA-998C1CE6C59B}"/>
              </a:ext>
            </a:extLst>
          </p:cNvPr>
          <p:cNvCxnSpPr/>
          <p:nvPr/>
        </p:nvCxnSpPr>
        <p:spPr>
          <a:xfrm>
            <a:off x="2627784" y="3140968"/>
            <a:ext cx="1440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>
            <a:extLst>
              <a:ext uri="{FF2B5EF4-FFF2-40B4-BE49-F238E27FC236}">
                <a16:creationId xmlns:a16="http://schemas.microsoft.com/office/drawing/2014/main" id="{E482D6F7-41B0-443C-AD39-DC3CEACA80C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FBD71175-36C3-498D-8974-87296C2D4815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BB20922-16F0-4E6E-91AC-B57DA7DD7D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49156" name="文本框 1">
            <a:extLst>
              <a:ext uri="{FF2B5EF4-FFF2-40B4-BE49-F238E27FC236}">
                <a16:creationId xmlns:a16="http://schemas.microsoft.com/office/drawing/2014/main" id="{1AA7C8DF-0864-48AA-84AC-314DDA993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Add or Create Design Sources 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49157" name="图片 2">
            <a:extLst>
              <a:ext uri="{FF2B5EF4-FFF2-40B4-BE49-F238E27FC236}">
                <a16:creationId xmlns:a16="http://schemas.microsoft.com/office/drawing/2014/main" id="{2D327EBF-A743-41F1-8386-BF7B38F9A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931" y="1343025"/>
            <a:ext cx="7222137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9B1B8EC-7344-4C29-AC40-0E020E48863A}"/>
              </a:ext>
            </a:extLst>
          </p:cNvPr>
          <p:cNvCxnSpPr/>
          <p:nvPr/>
        </p:nvCxnSpPr>
        <p:spPr>
          <a:xfrm>
            <a:off x="3203848" y="4725144"/>
            <a:ext cx="72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EC5327C-1316-4509-A085-6C1CC0E84517}"/>
              </a:ext>
            </a:extLst>
          </p:cNvPr>
          <p:cNvCxnSpPr/>
          <p:nvPr/>
        </p:nvCxnSpPr>
        <p:spPr>
          <a:xfrm>
            <a:off x="4211960" y="4725144"/>
            <a:ext cx="72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600C9C-C03C-445F-9B66-D98A0A23B203}"/>
              </a:ext>
            </a:extLst>
          </p:cNvPr>
          <p:cNvCxnSpPr/>
          <p:nvPr/>
        </p:nvCxnSpPr>
        <p:spPr>
          <a:xfrm>
            <a:off x="5292080" y="4725144"/>
            <a:ext cx="72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EAF7A98D-FF49-4D7E-A8B1-80826C386CB7}"/>
              </a:ext>
            </a:extLst>
          </p:cNvPr>
          <p:cNvSpPr/>
          <p:nvPr/>
        </p:nvSpPr>
        <p:spPr>
          <a:xfrm>
            <a:off x="5220072" y="4509120"/>
            <a:ext cx="792088" cy="21598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>
            <a:extLst>
              <a:ext uri="{FF2B5EF4-FFF2-40B4-BE49-F238E27FC236}">
                <a16:creationId xmlns:a16="http://schemas.microsoft.com/office/drawing/2014/main" id="{139B88B5-C2F7-4706-8D98-4AB21DDA3F5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2103262F-9DF5-4629-A42C-BB77B798E67C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24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3E1C53-84F9-490C-A9EB-F730CDE658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 dirty="0" err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 dirty="0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 dirty="0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51204" name="文本框 1">
            <a:extLst>
              <a:ext uri="{FF2B5EF4-FFF2-40B4-BE49-F238E27FC236}">
                <a16:creationId xmlns:a16="http://schemas.microsoft.com/office/drawing/2014/main" id="{83995D6F-5195-42DC-9492-2D2FBE48B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Add or Create Design Sources 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51205" name="图片 2">
            <a:extLst>
              <a:ext uri="{FF2B5EF4-FFF2-40B4-BE49-F238E27FC236}">
                <a16:creationId xmlns:a16="http://schemas.microsoft.com/office/drawing/2014/main" id="{438DF2B3-5475-4707-8AF8-6A5F0196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7280" y="1362075"/>
            <a:ext cx="5921177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>
            <a:extLst>
              <a:ext uri="{FF2B5EF4-FFF2-40B4-BE49-F238E27FC236}">
                <a16:creationId xmlns:a16="http://schemas.microsoft.com/office/drawing/2014/main" id="{139B88B5-C2F7-4706-8D98-4AB21DDA3F5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2103262F-9DF5-4629-A42C-BB77B798E67C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25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3E1C53-84F9-490C-A9EB-F730CDE658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 dirty="0" err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 dirty="0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 dirty="0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51204" name="文本框 1">
            <a:extLst>
              <a:ext uri="{FF2B5EF4-FFF2-40B4-BE49-F238E27FC236}">
                <a16:creationId xmlns:a16="http://schemas.microsoft.com/office/drawing/2014/main" id="{83995D6F-5195-42DC-9492-2D2FBE48B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Define Module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51205" name="图片 2">
            <a:extLst>
              <a:ext uri="{FF2B5EF4-FFF2-40B4-BE49-F238E27FC236}">
                <a16:creationId xmlns:a16="http://schemas.microsoft.com/office/drawing/2014/main" id="{438DF2B3-5475-4707-8AF8-6A5F0196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7280" y="1683753"/>
            <a:ext cx="5921177" cy="428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284655B-56F7-4038-BD95-AA9C1762F182}"/>
              </a:ext>
            </a:extLst>
          </p:cNvPr>
          <p:cNvCxnSpPr>
            <a:cxnSpLocks/>
          </p:cNvCxnSpPr>
          <p:nvPr/>
        </p:nvCxnSpPr>
        <p:spPr>
          <a:xfrm>
            <a:off x="1979712" y="3717032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19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>
            <a:extLst>
              <a:ext uri="{FF2B5EF4-FFF2-40B4-BE49-F238E27FC236}">
                <a16:creationId xmlns:a16="http://schemas.microsoft.com/office/drawing/2014/main" id="{139B88B5-C2F7-4706-8D98-4AB21DDA3F5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2103262F-9DF5-4629-A42C-BB77B798E67C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3E1C53-84F9-490C-A9EB-F730CDE658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 dirty="0" err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 dirty="0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 dirty="0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51204" name="文本框 1">
            <a:extLst>
              <a:ext uri="{FF2B5EF4-FFF2-40B4-BE49-F238E27FC236}">
                <a16:creationId xmlns:a16="http://schemas.microsoft.com/office/drawing/2014/main" id="{83995D6F-5195-42DC-9492-2D2FBE48B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Add sources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51205" name="图片 2">
            <a:extLst>
              <a:ext uri="{FF2B5EF4-FFF2-40B4-BE49-F238E27FC236}">
                <a16:creationId xmlns:a16="http://schemas.microsoft.com/office/drawing/2014/main" id="{438DF2B3-5475-4707-8AF8-6A5F0196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7280" y="1811462"/>
            <a:ext cx="5921177" cy="402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284655B-56F7-4038-BD95-AA9C1762F182}"/>
              </a:ext>
            </a:extLst>
          </p:cNvPr>
          <p:cNvCxnSpPr>
            <a:cxnSpLocks/>
          </p:cNvCxnSpPr>
          <p:nvPr/>
        </p:nvCxnSpPr>
        <p:spPr>
          <a:xfrm>
            <a:off x="3059832" y="3284984"/>
            <a:ext cx="122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0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>
            <a:extLst>
              <a:ext uri="{FF2B5EF4-FFF2-40B4-BE49-F238E27FC236}">
                <a16:creationId xmlns:a16="http://schemas.microsoft.com/office/drawing/2014/main" id="{139B88B5-C2F7-4706-8D98-4AB21DDA3F5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2103262F-9DF5-4629-A42C-BB77B798E67C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3E1C53-84F9-490C-A9EB-F730CDE658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 dirty="0" err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 dirty="0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 dirty="0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51204" name="文本框 1">
            <a:extLst>
              <a:ext uri="{FF2B5EF4-FFF2-40B4-BE49-F238E27FC236}">
                <a16:creationId xmlns:a16="http://schemas.microsoft.com/office/drawing/2014/main" id="{83995D6F-5195-42DC-9492-2D2FBE48B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Add or Create Simulation Sources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51205" name="图片 2">
            <a:extLst>
              <a:ext uri="{FF2B5EF4-FFF2-40B4-BE49-F238E27FC236}">
                <a16:creationId xmlns:a16="http://schemas.microsoft.com/office/drawing/2014/main" id="{438DF2B3-5475-4707-8AF8-6A5F0196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7280" y="1811462"/>
            <a:ext cx="5921176" cy="402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284655B-56F7-4038-BD95-AA9C1762F182}"/>
              </a:ext>
            </a:extLst>
          </p:cNvPr>
          <p:cNvCxnSpPr>
            <a:cxnSpLocks/>
          </p:cNvCxnSpPr>
          <p:nvPr/>
        </p:nvCxnSpPr>
        <p:spPr>
          <a:xfrm>
            <a:off x="5004048" y="4437112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379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>
            <a:extLst>
              <a:ext uri="{FF2B5EF4-FFF2-40B4-BE49-F238E27FC236}">
                <a16:creationId xmlns:a16="http://schemas.microsoft.com/office/drawing/2014/main" id="{139B88B5-C2F7-4706-8D98-4AB21DDA3F5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2103262F-9DF5-4629-A42C-BB77B798E67C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28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3E1C53-84F9-490C-A9EB-F730CDE658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 dirty="0" err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 dirty="0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 dirty="0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51204" name="文本框 1">
            <a:extLst>
              <a:ext uri="{FF2B5EF4-FFF2-40B4-BE49-F238E27FC236}">
                <a16:creationId xmlns:a16="http://schemas.microsoft.com/office/drawing/2014/main" id="{83995D6F-5195-42DC-9492-2D2FBE48B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Set as Top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51205" name="图片 2">
            <a:extLst>
              <a:ext uri="{FF2B5EF4-FFF2-40B4-BE49-F238E27FC236}">
                <a16:creationId xmlns:a16="http://schemas.microsoft.com/office/drawing/2014/main" id="{438DF2B3-5475-4707-8AF8-6A5F0196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027" y="1472843"/>
            <a:ext cx="7364357" cy="391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A609E6F0-9C61-45E6-81F5-4DAE082316DB}"/>
              </a:ext>
            </a:extLst>
          </p:cNvPr>
          <p:cNvSpPr/>
          <p:nvPr/>
        </p:nvSpPr>
        <p:spPr>
          <a:xfrm>
            <a:off x="3383756" y="3933056"/>
            <a:ext cx="684188" cy="1440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242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>
            <a:extLst>
              <a:ext uri="{FF2B5EF4-FFF2-40B4-BE49-F238E27FC236}">
                <a16:creationId xmlns:a16="http://schemas.microsoft.com/office/drawing/2014/main" id="{139B88B5-C2F7-4706-8D98-4AB21DDA3F5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2103262F-9DF5-4629-A42C-BB77B798E67C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29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3E1C53-84F9-490C-A9EB-F730CDE658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 dirty="0" err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 dirty="0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 dirty="0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51204" name="文本框 1">
            <a:extLst>
              <a:ext uri="{FF2B5EF4-FFF2-40B4-BE49-F238E27FC236}">
                <a16:creationId xmlns:a16="http://schemas.microsoft.com/office/drawing/2014/main" id="{83995D6F-5195-42DC-9492-2D2FBE48B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Run Simulation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51205" name="图片 2">
            <a:extLst>
              <a:ext uri="{FF2B5EF4-FFF2-40B4-BE49-F238E27FC236}">
                <a16:creationId xmlns:a16="http://schemas.microsoft.com/office/drawing/2014/main" id="{438DF2B3-5475-4707-8AF8-6A5F0196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822" y="1472843"/>
            <a:ext cx="7364355" cy="391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A609E6F0-9C61-45E6-81F5-4DAE082316DB}"/>
              </a:ext>
            </a:extLst>
          </p:cNvPr>
          <p:cNvSpPr/>
          <p:nvPr/>
        </p:nvSpPr>
        <p:spPr>
          <a:xfrm>
            <a:off x="1115616" y="3573016"/>
            <a:ext cx="576065" cy="2160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71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>
            <a:extLst>
              <a:ext uri="{FF2B5EF4-FFF2-40B4-BE49-F238E27FC236}">
                <a16:creationId xmlns:a16="http://schemas.microsoft.com/office/drawing/2014/main" id="{4A8FD53E-4874-463E-8059-A981AB61174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485A4A61-6C04-4214-8BE6-F167D90A2398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88960EAA-2B13-40F5-A860-155269FB491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实验平台介绍</a:t>
            </a:r>
          </a:p>
        </p:txBody>
      </p:sp>
      <p:sp>
        <p:nvSpPr>
          <p:cNvPr id="7172" name="文本框 2">
            <a:extLst>
              <a:ext uri="{FF2B5EF4-FFF2-40B4-BE49-F238E27FC236}">
                <a16:creationId xmlns:a16="http://schemas.microsoft.com/office/drawing/2014/main" id="{F07B0DC4-A633-4CC7-9F62-60D540428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038" y="5661025"/>
            <a:ext cx="5273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1800">
                <a:ea typeface="宋体" panose="02010600030101010101" pitchFamily="2" charset="-122"/>
              </a:rPr>
              <a:t>实验箱实物图</a:t>
            </a:r>
          </a:p>
        </p:txBody>
      </p:sp>
      <p:pic>
        <p:nvPicPr>
          <p:cNvPr id="7173" name="图片 65">
            <a:extLst>
              <a:ext uri="{FF2B5EF4-FFF2-40B4-BE49-F238E27FC236}">
                <a16:creationId xmlns:a16="http://schemas.microsoft.com/office/drawing/2014/main" id="{DA1DF76E-0DD5-4598-8371-31A606C32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70000"/>
            <a:ext cx="36195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图片 64">
            <a:extLst>
              <a:ext uri="{FF2B5EF4-FFF2-40B4-BE49-F238E27FC236}">
                <a16:creationId xmlns:a16="http://schemas.microsoft.com/office/drawing/2014/main" id="{978778FA-407D-4170-BFFB-AC428BDC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1270000"/>
            <a:ext cx="437515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>
            <a:extLst>
              <a:ext uri="{FF2B5EF4-FFF2-40B4-BE49-F238E27FC236}">
                <a16:creationId xmlns:a16="http://schemas.microsoft.com/office/drawing/2014/main" id="{784F29D5-2257-4FC7-91AC-692913B487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4723873D-CEFE-4E83-8606-287EF8B586CE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30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A6435B00-2F4C-44EC-8CAC-9ECA92F7B5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1444" name="文本框 1">
            <a:extLst>
              <a:ext uri="{FF2B5EF4-FFF2-40B4-BE49-F238E27FC236}">
                <a16:creationId xmlns:a16="http://schemas.microsoft.com/office/drawing/2014/main" id="{BBECF3B8-6105-46BA-9710-3959F4BBD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仿真主界面介绍</a:t>
            </a:r>
          </a:p>
        </p:txBody>
      </p:sp>
      <p:pic>
        <p:nvPicPr>
          <p:cNvPr id="61445" name="图片 1">
            <a:extLst>
              <a:ext uri="{FF2B5EF4-FFF2-40B4-BE49-F238E27FC236}">
                <a16:creationId xmlns:a16="http://schemas.microsoft.com/office/drawing/2014/main" id="{B506D3F6-F102-4192-8ED6-D97619E6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343025"/>
            <a:ext cx="8531225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ECB17397-01E7-4C73-8B82-2DC90DC009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94DBB01F-F17D-4541-A3FB-D55781FEC97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31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152869F-7678-4462-A559-CF5651C1C2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3492" name="文本框 1">
            <a:extLst>
              <a:ext uri="{FF2B5EF4-FFF2-40B4-BE49-F238E27FC236}">
                <a16:creationId xmlns:a16="http://schemas.microsoft.com/office/drawing/2014/main" id="{FD49C83A-58EE-480A-80F1-B5DEFC5AC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仿真操作界面介绍</a:t>
            </a:r>
          </a:p>
        </p:txBody>
      </p:sp>
      <p:pic>
        <p:nvPicPr>
          <p:cNvPr id="63493" name="图片 2">
            <a:extLst>
              <a:ext uri="{FF2B5EF4-FFF2-40B4-BE49-F238E27FC236}">
                <a16:creationId xmlns:a16="http://schemas.microsoft.com/office/drawing/2014/main" id="{395ECE3C-B586-485E-9DC6-C8C5DE97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371600"/>
            <a:ext cx="8416925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ECB17397-01E7-4C73-8B82-2DC90DC009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94DBB01F-F17D-4541-A3FB-D55781FEC97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32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152869F-7678-4462-A559-CF5651C1C2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3492" name="文本框 1">
            <a:extLst>
              <a:ext uri="{FF2B5EF4-FFF2-40B4-BE49-F238E27FC236}">
                <a16:creationId xmlns:a16="http://schemas.microsoft.com/office/drawing/2014/main" id="{FD49C83A-58EE-480A-80F1-B5DEFC5AC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Run Synthesis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63493" name="图片 2">
            <a:extLst>
              <a:ext uri="{FF2B5EF4-FFF2-40B4-BE49-F238E27FC236}">
                <a16:creationId xmlns:a16="http://schemas.microsoft.com/office/drawing/2014/main" id="{395ECE3C-B586-485E-9DC6-C8C5DE97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525" y="1618704"/>
            <a:ext cx="8416925" cy="447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1D0BDB-4909-4D21-BB6A-82858175095C}"/>
              </a:ext>
            </a:extLst>
          </p:cNvPr>
          <p:cNvSpPr/>
          <p:nvPr/>
        </p:nvSpPr>
        <p:spPr>
          <a:xfrm>
            <a:off x="461963" y="4077072"/>
            <a:ext cx="869677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11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ECB17397-01E7-4C73-8B82-2DC90DC009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94DBB01F-F17D-4541-A3FB-D55781FEC97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33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152869F-7678-4462-A559-CF5651C1C2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3492" name="文本框 1">
            <a:extLst>
              <a:ext uri="{FF2B5EF4-FFF2-40B4-BE49-F238E27FC236}">
                <a16:creationId xmlns:a16="http://schemas.microsoft.com/office/drawing/2014/main" id="{FD49C83A-58EE-480A-80F1-B5DEFC5AC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Launch Runs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63493" name="图片 2">
            <a:extLst>
              <a:ext uri="{FF2B5EF4-FFF2-40B4-BE49-F238E27FC236}">
                <a16:creationId xmlns:a16="http://schemas.microsoft.com/office/drawing/2014/main" id="{395ECE3C-B586-485E-9DC6-C8C5DE97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2593" y="1618704"/>
            <a:ext cx="5652789" cy="447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1D0BDB-4909-4D21-BB6A-82858175095C}"/>
              </a:ext>
            </a:extLst>
          </p:cNvPr>
          <p:cNvSpPr/>
          <p:nvPr/>
        </p:nvSpPr>
        <p:spPr>
          <a:xfrm>
            <a:off x="5508104" y="3789040"/>
            <a:ext cx="1224136" cy="1656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6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ECB17397-01E7-4C73-8B82-2DC90DC009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94DBB01F-F17D-4541-A3FB-D55781FEC97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34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152869F-7678-4462-A559-CF5651C1C2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3492" name="文本框 1">
            <a:extLst>
              <a:ext uri="{FF2B5EF4-FFF2-40B4-BE49-F238E27FC236}">
                <a16:creationId xmlns:a16="http://schemas.microsoft.com/office/drawing/2014/main" id="{FD49C83A-58EE-480A-80F1-B5DEFC5AC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Running </a:t>
            </a:r>
            <a:r>
              <a:rPr lang="en-US" altLang="zh-CN" sz="1800" dirty="0" err="1">
                <a:ea typeface="宋体" panose="02010600030101010101" pitchFamily="2" charset="-122"/>
                <a:sym typeface="黑体" panose="02010609060101010101" pitchFamily="49" charset="-122"/>
              </a:rPr>
              <a:t>synth_design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63493" name="图片 2">
            <a:extLst>
              <a:ext uri="{FF2B5EF4-FFF2-40B4-BE49-F238E27FC236}">
                <a16:creationId xmlns:a16="http://schemas.microsoft.com/office/drawing/2014/main" id="{395ECE3C-B586-485E-9DC6-C8C5DE97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80" y="1692940"/>
            <a:ext cx="7916251" cy="42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1D0BDB-4909-4D21-BB6A-82858175095C}"/>
              </a:ext>
            </a:extLst>
          </p:cNvPr>
          <p:cNvSpPr/>
          <p:nvPr/>
        </p:nvSpPr>
        <p:spPr>
          <a:xfrm>
            <a:off x="7020271" y="1772816"/>
            <a:ext cx="1509059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341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ECB17397-01E7-4C73-8B82-2DC90DC009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94DBB01F-F17D-4541-A3FB-D55781FEC97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35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152869F-7678-4462-A559-CF5651C1C2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3492" name="文本框 1">
            <a:extLst>
              <a:ext uri="{FF2B5EF4-FFF2-40B4-BE49-F238E27FC236}">
                <a16:creationId xmlns:a16="http://schemas.microsoft.com/office/drawing/2014/main" id="{FD49C83A-58EE-480A-80F1-B5DEFC5AC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Run Implementation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63493" name="图片 2">
            <a:extLst>
              <a:ext uri="{FF2B5EF4-FFF2-40B4-BE49-F238E27FC236}">
                <a16:creationId xmlns:a16="http://schemas.microsoft.com/office/drawing/2014/main" id="{395ECE3C-B586-485E-9DC6-C8C5DE97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70" y="1637323"/>
            <a:ext cx="7916250" cy="42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1D0BDB-4909-4D21-BB6A-82858175095C}"/>
              </a:ext>
            </a:extLst>
          </p:cNvPr>
          <p:cNvSpPr/>
          <p:nvPr/>
        </p:nvSpPr>
        <p:spPr>
          <a:xfrm>
            <a:off x="683568" y="5517232"/>
            <a:ext cx="115212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160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ECB17397-01E7-4C73-8B82-2DC90DC009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94DBB01F-F17D-4541-A3FB-D55781FEC97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36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152869F-7678-4462-A559-CF5651C1C2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3492" name="文本框 1">
            <a:extLst>
              <a:ext uri="{FF2B5EF4-FFF2-40B4-BE49-F238E27FC236}">
                <a16:creationId xmlns:a16="http://schemas.microsoft.com/office/drawing/2014/main" id="{FD49C83A-58EE-480A-80F1-B5DEFC5AC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Generate Bitstream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63493" name="图片 2">
            <a:extLst>
              <a:ext uri="{FF2B5EF4-FFF2-40B4-BE49-F238E27FC236}">
                <a16:creationId xmlns:a16="http://schemas.microsoft.com/office/drawing/2014/main" id="{395ECE3C-B586-485E-9DC6-C8C5DE97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70" y="1637323"/>
            <a:ext cx="7916250" cy="42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1D0BDB-4909-4D21-BB6A-82858175095C}"/>
              </a:ext>
            </a:extLst>
          </p:cNvPr>
          <p:cNvSpPr/>
          <p:nvPr/>
        </p:nvSpPr>
        <p:spPr>
          <a:xfrm>
            <a:off x="613080" y="5301208"/>
            <a:ext cx="115212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577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ECB17397-01E7-4C73-8B82-2DC90DC009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94DBB01F-F17D-4541-A3FB-D55781FEC97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37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152869F-7678-4462-A559-CF5651C1C2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3492" name="文本框 1">
            <a:extLst>
              <a:ext uri="{FF2B5EF4-FFF2-40B4-BE49-F238E27FC236}">
                <a16:creationId xmlns:a16="http://schemas.microsoft.com/office/drawing/2014/main" id="{FD49C83A-58EE-480A-80F1-B5DEFC5AC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Open Hardware Manager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63493" name="图片 2">
            <a:extLst>
              <a:ext uri="{FF2B5EF4-FFF2-40B4-BE49-F238E27FC236}">
                <a16:creationId xmlns:a16="http://schemas.microsoft.com/office/drawing/2014/main" id="{395ECE3C-B586-485E-9DC6-C8C5DE97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70" y="1637323"/>
            <a:ext cx="7916250" cy="42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1D0BDB-4909-4D21-BB6A-82858175095C}"/>
              </a:ext>
            </a:extLst>
          </p:cNvPr>
          <p:cNvSpPr/>
          <p:nvPr/>
        </p:nvSpPr>
        <p:spPr>
          <a:xfrm>
            <a:off x="613080" y="5517232"/>
            <a:ext cx="115212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76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ECB17397-01E7-4C73-8B82-2DC90DC009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94DBB01F-F17D-4541-A3FB-D55781FEC97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38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152869F-7678-4462-A559-CF5651C1C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FE8E0-98C5-476C-AF84-80434D67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3492" name="文本框 1">
            <a:extLst>
              <a:ext uri="{FF2B5EF4-FFF2-40B4-BE49-F238E27FC236}">
                <a16:creationId xmlns:a16="http://schemas.microsoft.com/office/drawing/2014/main" id="{FD49C83A-58EE-480A-80F1-B5DEFC5AC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Open target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63493" name="图片 2">
            <a:extLst>
              <a:ext uri="{FF2B5EF4-FFF2-40B4-BE49-F238E27FC236}">
                <a16:creationId xmlns:a16="http://schemas.microsoft.com/office/drawing/2014/main" id="{395ECE3C-B586-485E-9DC6-C8C5DE97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71" y="1637323"/>
            <a:ext cx="7916248" cy="42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1D0BDB-4909-4D21-BB6A-82858175095C}"/>
              </a:ext>
            </a:extLst>
          </p:cNvPr>
          <p:cNvSpPr/>
          <p:nvPr/>
        </p:nvSpPr>
        <p:spPr>
          <a:xfrm>
            <a:off x="3275856" y="2564904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341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ECB17397-01E7-4C73-8B82-2DC90DC009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94DBB01F-F17D-4541-A3FB-D55781FEC97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39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152869F-7678-4462-A559-CF5651C1C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000" b="1" dirty="0" err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 dirty="0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 dirty="0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3492" name="文本框 1">
            <a:extLst>
              <a:ext uri="{FF2B5EF4-FFF2-40B4-BE49-F238E27FC236}">
                <a16:creationId xmlns:a16="http://schemas.microsoft.com/office/drawing/2014/main" id="{FD49C83A-58EE-480A-80F1-B5DEFC5AC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Error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63493" name="图片 2">
            <a:extLst>
              <a:ext uri="{FF2B5EF4-FFF2-40B4-BE49-F238E27FC236}">
                <a16:creationId xmlns:a16="http://schemas.microsoft.com/office/drawing/2014/main" id="{395ECE3C-B586-485E-9DC6-C8C5DE97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6930" y="1697037"/>
            <a:ext cx="4968552" cy="327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CE7952-2ADB-4056-85AD-8BB8CF6CD2E5}"/>
              </a:ext>
            </a:extLst>
          </p:cNvPr>
          <p:cNvSpPr txBox="1"/>
          <p:nvPr/>
        </p:nvSpPr>
        <p:spPr>
          <a:xfrm>
            <a:off x="1231189" y="5427411"/>
            <a:ext cx="6680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在保证连接正常，驱动正常的情况下，总是出现如此错误，可以在 </a:t>
            </a:r>
            <a:r>
              <a:rPr lang="en-US" altLang="zh-CN" sz="1400" dirty="0" err="1"/>
              <a:t>tcl</a:t>
            </a:r>
            <a:r>
              <a:rPr lang="en-US" altLang="zh-CN" sz="1400" dirty="0"/>
              <a:t> console</a:t>
            </a:r>
            <a:r>
              <a:rPr lang="zh-CN" altLang="en-US" sz="1400" dirty="0"/>
              <a:t>中</a:t>
            </a:r>
            <a:endParaRPr lang="en-US" altLang="zh-CN" sz="1400" dirty="0"/>
          </a:p>
          <a:p>
            <a:r>
              <a:rPr lang="zh-CN" altLang="en-US" sz="1400" dirty="0"/>
              <a:t>输入</a:t>
            </a:r>
            <a:r>
              <a:rPr lang="en-US" altLang="zh-CN" sz="1400" dirty="0" err="1"/>
              <a:t>disconnect_hw_server</a:t>
            </a:r>
            <a:r>
              <a:rPr lang="zh-CN" altLang="en-US" sz="1400" dirty="0"/>
              <a:t>，再次 </a:t>
            </a:r>
            <a:r>
              <a:rPr lang="en-US" altLang="zh-CN" sz="1400" dirty="0"/>
              <a:t>auto connect </a:t>
            </a:r>
            <a:r>
              <a:rPr lang="zh-CN" altLang="en-US" sz="1400" dirty="0"/>
              <a:t>能够解决大部分的连接异常问题。</a:t>
            </a:r>
          </a:p>
        </p:txBody>
      </p:sp>
    </p:spTree>
    <p:extLst>
      <p:ext uri="{BB962C8B-B14F-4D97-AF65-F5344CB8AC3E}">
        <p14:creationId xmlns:p14="http://schemas.microsoft.com/office/powerpoint/2010/main" val="46997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>
            <a:extLst>
              <a:ext uri="{FF2B5EF4-FFF2-40B4-BE49-F238E27FC236}">
                <a16:creationId xmlns:a16="http://schemas.microsoft.com/office/drawing/2014/main" id="{701CA022-F7D2-40F0-9FF9-9F9AC4A7D23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5784BE9F-F302-4434-8035-7A23E2DA8A36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C577AAA-AF96-4AF4-AB34-E6EBB89812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实验平台介绍</a:t>
            </a:r>
          </a:p>
        </p:txBody>
      </p:sp>
      <p:sp>
        <p:nvSpPr>
          <p:cNvPr id="9220" name="文本框 2">
            <a:extLst>
              <a:ext uri="{FF2B5EF4-FFF2-40B4-BE49-F238E27FC236}">
                <a16:creationId xmlns:a16="http://schemas.microsoft.com/office/drawing/2014/main" id="{16980602-F5BA-43BD-9577-4F7404564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038" y="5876925"/>
            <a:ext cx="5273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1800">
                <a:ea typeface="宋体" panose="02010600030101010101" pitchFamily="2" charset="-122"/>
              </a:rPr>
              <a:t>验板硬件组成示意图</a:t>
            </a:r>
          </a:p>
        </p:txBody>
      </p:sp>
      <p:pic>
        <p:nvPicPr>
          <p:cNvPr id="9221" name="图片 63">
            <a:extLst>
              <a:ext uri="{FF2B5EF4-FFF2-40B4-BE49-F238E27FC236}">
                <a16:creationId xmlns:a16="http://schemas.microsoft.com/office/drawing/2014/main" id="{0802A32C-712A-41A6-8DBE-5F245638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050925"/>
            <a:ext cx="5278437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-1">
            <a:extLst>
              <a:ext uri="{FF2B5EF4-FFF2-40B4-BE49-F238E27FC236}">
                <a16:creationId xmlns:a16="http://schemas.microsoft.com/office/drawing/2014/main" id="{37F7EA6D-FEEE-4EDD-8D40-BEB2023B4CFF}"/>
              </a:ext>
            </a:extLst>
          </p:cNvPr>
          <p:cNvGraphicFramePr/>
          <p:nvPr/>
        </p:nvGraphicFramePr>
        <p:xfrm>
          <a:off x="5645150" y="1050925"/>
          <a:ext cx="3198813" cy="4825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接口器件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数量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FPGA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XILINX  </a:t>
                      </a:r>
                      <a:r>
                        <a:rPr lang="en-US" altLang="zh-CN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XC7A200T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JTAG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FPGA</a:t>
                      </a: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调试接口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EJTAG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FPGA</a:t>
                      </a: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调试接口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内存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片内集成硬件内存控制器，</a:t>
                      </a: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DDR3</a:t>
                      </a: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128MB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网口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100M-RJ45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7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SPI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外挂</a:t>
                      </a: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flash </a:t>
                      </a: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用于作为操作系统启动</a:t>
                      </a: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rom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UART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串口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LCD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数字</a:t>
                      </a: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RGB</a:t>
                      </a: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接口，外挂</a:t>
                      </a: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LCD</a:t>
                      </a: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显示屏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数码管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段</a:t>
                      </a: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LED</a:t>
                      </a: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数码管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按键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4x4</a:t>
                      </a: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矩阵键盘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LED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拨码开关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ECB17397-01E7-4C73-8B82-2DC90DC009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94DBB01F-F17D-4541-A3FB-D55781FEC97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40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152869F-7678-4462-A559-CF5651C1C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FE8E0-98C5-476C-AF84-80434D67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3492" name="文本框 1">
            <a:extLst>
              <a:ext uri="{FF2B5EF4-FFF2-40B4-BE49-F238E27FC236}">
                <a16:creationId xmlns:a16="http://schemas.microsoft.com/office/drawing/2014/main" id="{FD49C83A-58EE-480A-80F1-B5DEFC5AC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Program Device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63493" name="图片 2">
            <a:extLst>
              <a:ext uri="{FF2B5EF4-FFF2-40B4-BE49-F238E27FC236}">
                <a16:creationId xmlns:a16="http://schemas.microsoft.com/office/drawing/2014/main" id="{395ECE3C-B586-485E-9DC6-C8C5DE97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71" y="1637323"/>
            <a:ext cx="7916248" cy="420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1D0BDB-4909-4D21-BB6A-82858175095C}"/>
              </a:ext>
            </a:extLst>
          </p:cNvPr>
          <p:cNvSpPr/>
          <p:nvPr/>
        </p:nvSpPr>
        <p:spPr>
          <a:xfrm>
            <a:off x="2915816" y="2348880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E66C517-17D3-430B-9725-B40ED07D3A46}"/>
              </a:ext>
            </a:extLst>
          </p:cNvPr>
          <p:cNvSpPr/>
          <p:nvPr/>
        </p:nvSpPr>
        <p:spPr>
          <a:xfrm>
            <a:off x="1979712" y="3212976"/>
            <a:ext cx="201622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895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>
            <a:extLst>
              <a:ext uri="{FF2B5EF4-FFF2-40B4-BE49-F238E27FC236}">
                <a16:creationId xmlns:a16="http://schemas.microsoft.com/office/drawing/2014/main" id="{ECB17397-01E7-4C73-8B82-2DC90DC009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94DBB01F-F17D-4541-A3FB-D55781FEC97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41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152869F-7678-4462-A559-CF5651C1C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FE8E0-98C5-476C-AF84-80434D67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3492" name="文本框 1">
            <a:extLst>
              <a:ext uri="{FF2B5EF4-FFF2-40B4-BE49-F238E27FC236}">
                <a16:creationId xmlns:a16="http://schemas.microsoft.com/office/drawing/2014/main" id="{FD49C83A-58EE-480A-80F1-B5DEFC5AC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ea typeface="宋体" panose="02010600030101010101" pitchFamily="2" charset="-122"/>
                <a:sym typeface="黑体" panose="02010609060101010101" pitchFamily="49" charset="-122"/>
              </a:rPr>
              <a:t>Program Device</a:t>
            </a:r>
            <a:endParaRPr lang="zh-CN" altLang="en-US" sz="1800" dirty="0">
              <a:ea typeface="宋体" panose="0201060003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63493" name="图片 2">
            <a:extLst>
              <a:ext uri="{FF2B5EF4-FFF2-40B4-BE49-F238E27FC236}">
                <a16:creationId xmlns:a16="http://schemas.microsoft.com/office/drawing/2014/main" id="{395ECE3C-B586-485E-9DC6-C8C5DE97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565" y="1686610"/>
            <a:ext cx="7459281" cy="420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2E66C517-17D3-430B-9725-B40ED07D3A46}"/>
              </a:ext>
            </a:extLst>
          </p:cNvPr>
          <p:cNvSpPr/>
          <p:nvPr/>
        </p:nvSpPr>
        <p:spPr>
          <a:xfrm>
            <a:off x="971600" y="3429000"/>
            <a:ext cx="1368152" cy="2160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158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5">
            <a:extLst>
              <a:ext uri="{FF2B5EF4-FFF2-40B4-BE49-F238E27FC236}">
                <a16:creationId xmlns:a16="http://schemas.microsoft.com/office/drawing/2014/main" id="{932D7F6D-A4A9-487C-8E09-5E46BE52B2C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0DB2B984-733E-4084-9F23-BB662964BDEB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42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3D593267-2713-4213-86BE-98F6DBD750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7588" name="文本框 1">
            <a:extLst>
              <a:ext uri="{FF2B5EF4-FFF2-40B4-BE49-F238E27FC236}">
                <a16:creationId xmlns:a16="http://schemas.microsoft.com/office/drawing/2014/main" id="{8CAEF714-35B7-42B3-AE0A-C990B0BF3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创建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IP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核、块存储器自定义</a:t>
            </a:r>
          </a:p>
        </p:txBody>
      </p:sp>
      <p:pic>
        <p:nvPicPr>
          <p:cNvPr id="67589" name="图片 1">
            <a:extLst>
              <a:ext uri="{FF2B5EF4-FFF2-40B4-BE49-F238E27FC236}">
                <a16:creationId xmlns:a16="http://schemas.microsoft.com/office/drawing/2014/main" id="{A7A339A7-38FB-4DF9-B3AD-D707104C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343025"/>
            <a:ext cx="8545512" cy="496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5">
            <a:extLst>
              <a:ext uri="{FF2B5EF4-FFF2-40B4-BE49-F238E27FC236}">
                <a16:creationId xmlns:a16="http://schemas.microsoft.com/office/drawing/2014/main" id="{0BF376DF-41D7-4EFA-90BC-1D7F99983FC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EA7947D0-68AE-412D-89D4-03678BF97CA7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43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C79D754-7158-41D7-BAB4-EF79321060F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5540" name="文本框 1">
            <a:extLst>
              <a:ext uri="{FF2B5EF4-FFF2-40B4-BE49-F238E27FC236}">
                <a16:creationId xmlns:a16="http://schemas.microsoft.com/office/drawing/2014/main" id="{676EC7C9-16B6-484D-A22A-76B71D219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创建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IP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核、块存储器自定义</a:t>
            </a:r>
          </a:p>
        </p:txBody>
      </p:sp>
      <p:pic>
        <p:nvPicPr>
          <p:cNvPr id="65541" name="图片 2">
            <a:extLst>
              <a:ext uri="{FF2B5EF4-FFF2-40B4-BE49-F238E27FC236}">
                <a16:creationId xmlns:a16="http://schemas.microsoft.com/office/drawing/2014/main" id="{00160CD2-5541-4036-9A85-9A07A71D8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343025"/>
            <a:ext cx="8555037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5">
            <a:extLst>
              <a:ext uri="{FF2B5EF4-FFF2-40B4-BE49-F238E27FC236}">
                <a16:creationId xmlns:a16="http://schemas.microsoft.com/office/drawing/2014/main" id="{CDA648F9-6CFA-4433-A647-F7302F7A857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C2734E78-3EF5-4BC4-9C9B-B0B5E798579A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44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38CF2AC1-427A-4D99-A260-873886012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69636" name="内容占位符 1">
            <a:extLst>
              <a:ext uri="{FF2B5EF4-FFF2-40B4-BE49-F238E27FC236}">
                <a16:creationId xmlns:a16="http://schemas.microsoft.com/office/drawing/2014/main" id="{3C951C70-F5F4-4124-B873-0D1AF2CBF7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9637" name="文本框 1">
            <a:extLst>
              <a:ext uri="{FF2B5EF4-FFF2-40B4-BE49-F238E27FC236}">
                <a16:creationId xmlns:a16="http://schemas.microsoft.com/office/drawing/2014/main" id="{27D65EE8-851C-4E8A-8D4B-C712D8708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974725"/>
            <a:ext cx="8218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创建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IP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核、块存储器自定义</a:t>
            </a:r>
          </a:p>
        </p:txBody>
      </p:sp>
      <p:pic>
        <p:nvPicPr>
          <p:cNvPr id="69638" name="图片 2">
            <a:extLst>
              <a:ext uri="{FF2B5EF4-FFF2-40B4-BE49-F238E27FC236}">
                <a16:creationId xmlns:a16="http://schemas.microsoft.com/office/drawing/2014/main" id="{A1B6A978-0216-4CE8-A3BC-D64DC42A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371600"/>
            <a:ext cx="8218487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灯片编号占位符 5">
            <a:extLst>
              <a:ext uri="{FF2B5EF4-FFF2-40B4-BE49-F238E27FC236}">
                <a16:creationId xmlns:a16="http://schemas.microsoft.com/office/drawing/2014/main" id="{23744645-F98B-40C0-AF8A-82A52E21FC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AF7B3AA8-6789-40C9-999E-CF5F95C995F9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45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571A935E-336A-451F-AF29-9B9D50EF64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使用教程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79876" name="文本框 1">
            <a:extLst>
              <a:ext uri="{FF2B5EF4-FFF2-40B4-BE49-F238E27FC236}">
                <a16:creationId xmlns:a16="http://schemas.microsoft.com/office/drawing/2014/main" id="{B75D0C83-477D-4901-B666-0DA0DCDB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425825"/>
            <a:ext cx="82184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  <a:sym typeface="黑体" panose="02010609060101010101" pitchFamily="49" charset="-122"/>
              </a:rPr>
              <a:t>谢谢！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>
            <a:extLst>
              <a:ext uri="{FF2B5EF4-FFF2-40B4-BE49-F238E27FC236}">
                <a16:creationId xmlns:a16="http://schemas.microsoft.com/office/drawing/2014/main" id="{F66121A2-D46D-4436-8D21-DD5058D32F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6403A525-643A-4AD7-AE9A-2ECB51F1CC9F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35DD744B-1A07-4BA5-8BBD-D60E4798EE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目录</a:t>
            </a:r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3FAF686-A5B9-4D35-BE39-8CF5ADE0E656}"/>
              </a:ext>
            </a:extLst>
          </p:cNvPr>
          <p:cNvSpPr/>
          <p:nvPr/>
        </p:nvSpPr>
        <p:spPr>
          <a:xfrm>
            <a:off x="666750" y="1557338"/>
            <a:ext cx="5994400" cy="647700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noProof="1"/>
              <a:t>实验箱硬件介绍</a:t>
            </a:r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0D0E1E07-6B10-4858-B74A-D47FCB7A7C11}"/>
              </a:ext>
            </a:extLst>
          </p:cNvPr>
          <p:cNvSpPr/>
          <p:nvPr/>
        </p:nvSpPr>
        <p:spPr>
          <a:xfrm>
            <a:off x="650875" y="3692525"/>
            <a:ext cx="5992813" cy="649288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安装教程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02D99EE2-270A-4280-AFCF-658F896C9743}"/>
              </a:ext>
            </a:extLst>
          </p:cNvPr>
          <p:cNvSpPr/>
          <p:nvPr/>
        </p:nvSpPr>
        <p:spPr>
          <a:xfrm>
            <a:off x="650875" y="4768850"/>
            <a:ext cx="5992813" cy="649288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使用教程</a:t>
            </a: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F901601F-A351-4265-847F-8C7DCC80A37E}"/>
              </a:ext>
            </a:extLst>
          </p:cNvPr>
          <p:cNvSpPr/>
          <p:nvPr/>
        </p:nvSpPr>
        <p:spPr>
          <a:xfrm>
            <a:off x="650875" y="2617788"/>
            <a:ext cx="5994400" cy="64770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简介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463433-A752-4B5A-8918-8E8C56919792}"/>
              </a:ext>
            </a:extLst>
          </p:cNvPr>
          <p:cNvSpPr txBox="1"/>
          <p:nvPr/>
        </p:nvSpPr>
        <p:spPr>
          <a:xfrm>
            <a:off x="323850" y="292100"/>
            <a:ext cx="27352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595959"/>
                </a:solidFill>
                <a:latin typeface="黑体" panose="02010609060101010101" pitchFamily="49" charset="-122"/>
                <a:ea typeface="+mj-ea"/>
                <a:cs typeface="+mj-cs"/>
              </a:rPr>
              <a:t>Vivado</a:t>
            </a:r>
            <a:r>
              <a:rPr lang="zh-CN" altLang="en-US" sz="2000" b="1" dirty="0">
                <a:solidFill>
                  <a:srgbClr val="595959"/>
                </a:solidFill>
                <a:latin typeface="黑体" panose="02010609060101010101" pitchFamily="49" charset="-122"/>
                <a:ea typeface="+mj-ea"/>
                <a:cs typeface="+mj-cs"/>
              </a:rPr>
              <a:t>简介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52F199-8250-4FD9-A865-92E010572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20" y="764704"/>
            <a:ext cx="4858283" cy="55227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>
            <a:extLst>
              <a:ext uri="{FF2B5EF4-FFF2-40B4-BE49-F238E27FC236}">
                <a16:creationId xmlns:a16="http://schemas.microsoft.com/office/drawing/2014/main" id="{19DCB38B-4CA9-4FA0-95D0-AA7F3F7E7D9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420C65B5-611A-4F0F-A368-70FDCBBD3A10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0F937A3-4A0E-4995-8E95-6023441F3A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目录</a:t>
            </a:r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A76983F0-954B-47EF-B227-34845AD05CC6}"/>
              </a:ext>
            </a:extLst>
          </p:cNvPr>
          <p:cNvSpPr/>
          <p:nvPr/>
        </p:nvSpPr>
        <p:spPr>
          <a:xfrm>
            <a:off x="666750" y="1557338"/>
            <a:ext cx="5994400" cy="647700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noProof="1"/>
              <a:t>实验箱硬件介绍</a:t>
            </a:r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D41CCFE3-A3E7-4403-B6EA-755364CE2C55}"/>
              </a:ext>
            </a:extLst>
          </p:cNvPr>
          <p:cNvSpPr/>
          <p:nvPr/>
        </p:nvSpPr>
        <p:spPr>
          <a:xfrm>
            <a:off x="650875" y="3692525"/>
            <a:ext cx="5992813" cy="649288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安装教程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7686842E-1537-4B59-81A9-E78D2E97B73D}"/>
              </a:ext>
            </a:extLst>
          </p:cNvPr>
          <p:cNvSpPr/>
          <p:nvPr/>
        </p:nvSpPr>
        <p:spPr>
          <a:xfrm>
            <a:off x="650875" y="4768850"/>
            <a:ext cx="5992813" cy="649288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使用教程</a:t>
            </a: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5676766B-EED7-4F11-AD75-E1AA3EA427A9}"/>
              </a:ext>
            </a:extLst>
          </p:cNvPr>
          <p:cNvSpPr/>
          <p:nvPr/>
        </p:nvSpPr>
        <p:spPr>
          <a:xfrm>
            <a:off x="650875" y="2617788"/>
            <a:ext cx="5994400" cy="647700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noProof="1"/>
              <a:t>vivado</a:t>
            </a:r>
            <a:r>
              <a:rPr lang="zh-CN" altLang="en-US" noProof="1"/>
              <a:t>简介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>
            <a:extLst>
              <a:ext uri="{FF2B5EF4-FFF2-40B4-BE49-F238E27FC236}">
                <a16:creationId xmlns:a16="http://schemas.microsoft.com/office/drawing/2014/main" id="{2F345E5E-FDE2-431E-A293-C3654B471E4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A7635B74-A22B-40D6-82F5-F78C8BAD4F1B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AFF5A5E-FA96-45A5-9C92-D0F230CCEB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安装教程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16388" name="文本框 1">
            <a:extLst>
              <a:ext uri="{FF2B5EF4-FFF2-40B4-BE49-F238E27FC236}">
                <a16:creationId xmlns:a16="http://schemas.microsoft.com/office/drawing/2014/main" id="{C5F80371-71AC-4B58-AB39-66A1C6AD9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74725"/>
            <a:ext cx="82184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>
                <a:ea typeface="宋体" panose="02010600030101010101" pitchFamily="2" charset="-122"/>
              </a:rPr>
              <a:t>vivado</a:t>
            </a:r>
            <a:r>
              <a:rPr lang="zh-CN" altLang="en-US" sz="1800">
                <a:ea typeface="宋体" panose="02010600030101010101" pitchFamily="2" charset="-122"/>
              </a:rPr>
              <a:t>安装文件包目录下选择</a:t>
            </a:r>
            <a:r>
              <a:rPr lang="en-US" altLang="zh-CN" sz="1800">
                <a:ea typeface="宋体" panose="02010600030101010101" pitchFamily="2" charset="-122"/>
              </a:rPr>
              <a:t>xsetup.exe</a:t>
            </a:r>
            <a:r>
              <a:rPr lang="zh-CN" altLang="en-US" sz="1800">
                <a:ea typeface="宋体" panose="02010600030101010101" pitchFamily="2" charset="-122"/>
              </a:rPr>
              <a:t>双击进行安装</a:t>
            </a:r>
          </a:p>
        </p:txBody>
      </p:sp>
      <p:pic>
        <p:nvPicPr>
          <p:cNvPr id="16389" name="图片 2">
            <a:extLst>
              <a:ext uri="{FF2B5EF4-FFF2-40B4-BE49-F238E27FC236}">
                <a16:creationId xmlns:a16="http://schemas.microsoft.com/office/drawing/2014/main" id="{632396D8-19A0-4D63-AA70-39BA5493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420813"/>
            <a:ext cx="76263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>
            <a:extLst>
              <a:ext uri="{FF2B5EF4-FFF2-40B4-BE49-F238E27FC236}">
                <a16:creationId xmlns:a16="http://schemas.microsoft.com/office/drawing/2014/main" id="{983500AA-C9A0-46EE-8B2E-BD30A69EC67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zh-CN" altLang="en-US" sz="1000" i="1">
                <a:latin typeface="Myriad Pro"/>
                <a:ea typeface="宋体" panose="02010600030101010101" pitchFamily="2" charset="-122"/>
              </a:rPr>
              <a:t>page </a:t>
            </a:r>
            <a:fld id="{4BD6E416-7A4D-48F3-95B3-16DDA4B69A62}" type="slidenum">
              <a:rPr lang="en-US" altLang="zh-CN" sz="1000" i="1">
                <a:latin typeface="Myriad Pro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zh-CN" sz="1000" i="1">
              <a:latin typeface="Myriad Pro"/>
              <a:ea typeface="宋体" panose="02010600030101010101" pitchFamily="2" charset="-122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E9DEAF8-E741-4C35-B477-6A5C27AA1D7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000" b="1">
                <a:solidFill>
                  <a:srgbClr val="595959"/>
                </a:solidFill>
                <a:latin typeface="黑体" panose="02010609060101010101" pitchFamily="49" charset="-122"/>
              </a:rPr>
              <a:t>vivado</a:t>
            </a:r>
            <a:r>
              <a:rPr lang="zh-CN" altLang="en-US" sz="2000" b="1">
                <a:solidFill>
                  <a:srgbClr val="595959"/>
                </a:solidFill>
                <a:latin typeface="黑体" panose="02010609060101010101" pitchFamily="49" charset="-122"/>
              </a:rPr>
              <a:t>安装教程</a:t>
            </a:r>
            <a:endParaRPr lang="en-US" altLang="zh-CN" sz="2000" b="1">
              <a:solidFill>
                <a:srgbClr val="595959"/>
              </a:solidFill>
              <a:latin typeface="黑体" panose="02010609060101010101" pitchFamily="49" charset="-122"/>
            </a:endParaRPr>
          </a:p>
        </p:txBody>
      </p:sp>
      <p:sp>
        <p:nvSpPr>
          <p:cNvPr id="18436" name="文本框 1">
            <a:extLst>
              <a:ext uri="{FF2B5EF4-FFF2-40B4-BE49-F238E27FC236}">
                <a16:creationId xmlns:a16="http://schemas.microsoft.com/office/drawing/2014/main" id="{929A730C-5D7B-4E65-9094-7329882E5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74725"/>
            <a:ext cx="8218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Welcome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窗口选择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continue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，点击</a:t>
            </a:r>
            <a:r>
              <a:rPr lang="en-US" altLang="zh-CN" sz="1800">
                <a:ea typeface="宋体" panose="02010600030101010101" pitchFamily="2" charset="-122"/>
                <a:sym typeface="黑体" panose="02010609060101010101" pitchFamily="49" charset="-122"/>
              </a:rPr>
              <a:t>next</a:t>
            </a:r>
            <a:r>
              <a:rPr lang="zh-CN" altLang="en-US" sz="1800">
                <a:ea typeface="宋体" panose="02010600030101010101" pitchFamily="2" charset="-122"/>
                <a:sym typeface="黑体" panose="02010609060101010101" pitchFamily="49" charset="-122"/>
              </a:rPr>
              <a:t>进行下一步</a:t>
            </a:r>
          </a:p>
        </p:txBody>
      </p:sp>
      <p:pic>
        <p:nvPicPr>
          <p:cNvPr id="18437" name="图片 3">
            <a:extLst>
              <a:ext uri="{FF2B5EF4-FFF2-40B4-BE49-F238E27FC236}">
                <a16:creationId xmlns:a16="http://schemas.microsoft.com/office/drawing/2014/main" id="{C244BB18-19D9-413E-972A-759D3417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1460500"/>
            <a:ext cx="8151812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2260</TotalTime>
  <Pages>0</Pages>
  <Words>602</Words>
  <Characters>0</Characters>
  <Application>Microsoft Office PowerPoint</Application>
  <DocSecurity>0</DocSecurity>
  <PresentationFormat>全屏显示(4:3)</PresentationFormat>
  <Lines>0</Lines>
  <Paragraphs>186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0" baseType="lpstr">
      <vt:lpstr>黑体</vt:lpstr>
      <vt:lpstr>宋体</vt:lpstr>
      <vt:lpstr>Arial</vt:lpstr>
      <vt:lpstr>Myriad Pro</vt:lpstr>
      <vt:lpstr>2_默认设计模板</vt:lpstr>
      <vt:lpstr>目录</vt:lpstr>
      <vt:lpstr>实验平台介绍</vt:lpstr>
      <vt:lpstr>实验平台介绍</vt:lpstr>
      <vt:lpstr>实验平台介绍</vt:lpstr>
      <vt:lpstr>目录</vt:lpstr>
      <vt:lpstr>PowerPoint 演示文稿</vt:lpstr>
      <vt:lpstr>目录</vt:lpstr>
      <vt:lpstr>vivado安装教程</vt:lpstr>
      <vt:lpstr>vivado安装教程</vt:lpstr>
      <vt:lpstr>vivado安装教程</vt:lpstr>
      <vt:lpstr>vivado安装教程</vt:lpstr>
      <vt:lpstr>vivado安装教程</vt:lpstr>
      <vt:lpstr>vivado安装教程</vt:lpstr>
      <vt:lpstr>vivado安装教程</vt:lpstr>
      <vt:lpstr>vivado安装教程</vt:lpstr>
      <vt:lpstr>目录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  <vt:lpstr>vivado使用教程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dongdao</dc:creator>
  <cp:keywords/>
  <dc:description/>
  <cp:lastModifiedBy>lee dylan</cp:lastModifiedBy>
  <cp:revision>240</cp:revision>
  <dcterms:created xsi:type="dcterms:W3CDTF">2011-01-04T07:24:46Z</dcterms:created>
  <dcterms:modified xsi:type="dcterms:W3CDTF">2020-09-15T07:35:50Z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